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7" r:id="rId6"/>
    <p:sldId id="268" r:id="rId7"/>
    <p:sldId id="269" r:id="rId8"/>
    <p:sldId id="262" r:id="rId9"/>
    <p:sldId id="265" r:id="rId10"/>
    <p:sldId id="258" r:id="rId11"/>
    <p:sldId id="259" r:id="rId12"/>
    <p:sldId id="260" r:id="rId13"/>
    <p:sldId id="266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CFDADDD-FFF6-4B53-87FA-9B4E436C4CFF}" type="datetimeFigureOut">
              <a:rPr lang="en-US" smtClean="0"/>
              <a:pPr/>
              <a:t>9/7/16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95176B-D365-4B82-881F-7E4F902FA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we study history?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Social Studies</a:t>
            </a:r>
          </a:p>
          <a:p>
            <a:r>
              <a:rPr lang="en-US" dirty="0" smtClean="0"/>
              <a:t>Sept. 1,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tells us </a:t>
            </a:r>
          </a:p>
          <a:p>
            <a:pPr>
              <a:buNone/>
            </a:pPr>
            <a:endParaRPr lang="en-US" u="sng" dirty="0" smtClean="0"/>
          </a:p>
          <a:p>
            <a:pPr lvl="1"/>
            <a:r>
              <a:rPr lang="en-US" dirty="0" smtClean="0"/>
              <a:t>Who we are as a people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Where we have been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Where we are going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is the story of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History is true stories and adventures</a:t>
            </a:r>
          </a:p>
          <a:p>
            <a:pPr lvl="1"/>
            <a:r>
              <a:rPr lang="en-US" dirty="0" smtClean="0"/>
              <a:t>History can be biased  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History  has real life heroes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History has real villains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can be a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new discovery is evidence to help us understand the past.</a:t>
            </a:r>
          </a:p>
          <a:p>
            <a:endParaRPr lang="en-US" dirty="0" smtClean="0"/>
          </a:p>
          <a:p>
            <a:r>
              <a:rPr lang="en-US" dirty="0" smtClean="0"/>
              <a:t>Why did an event happen?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happened to a group of people or a person?</a:t>
            </a:r>
          </a:p>
          <a:p>
            <a:endParaRPr lang="en-US" dirty="0" smtClean="0"/>
          </a:p>
          <a:p>
            <a:r>
              <a:rPr lang="en-US" dirty="0" smtClean="0"/>
              <a:t>Why do we celebrate or remember certain days?</a:t>
            </a:r>
            <a:endParaRPr lang="en-US" dirty="0"/>
          </a:p>
        </p:txBody>
      </p:sp>
      <p:pic>
        <p:nvPicPr>
          <p:cNvPr id="14338" name="Picture 2" descr="http://www.trbimg.com/img-527142e5/turbine/la-jfk-assassination-50-years-later-dto/400/16x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895600"/>
            <a:ext cx="27432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History is Before Science or Not Scientific?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the History is Before Science or Not Scientific?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Blamed it on the GODS!!!</a:t>
            </a:r>
          </a:p>
          <a:p>
            <a:pPr lvl="2"/>
            <a:r>
              <a:rPr lang="en-US" b="1" dirty="0" smtClean="0"/>
              <a:t>Example</a:t>
            </a:r>
            <a:r>
              <a:rPr lang="en-US" dirty="0" smtClean="0"/>
              <a:t>: Thunder was the Gods showing their anger</a:t>
            </a:r>
          </a:p>
          <a:p>
            <a:pPr lvl="2"/>
            <a:r>
              <a:rPr lang="en-US" dirty="0" smtClean="0"/>
              <a:t>Developed Stories to explain the unexplainable</a:t>
            </a:r>
          </a:p>
          <a:p>
            <a:pPr lvl="3"/>
            <a:r>
              <a:rPr lang="en-US" i="1" dirty="0" smtClean="0"/>
              <a:t>“Creation Myths”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does history help society?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u="sng" dirty="0" smtClean="0"/>
              <a:t>Become informed citizens</a:t>
            </a:r>
          </a:p>
          <a:p>
            <a:pPr lvl="1"/>
            <a:endParaRPr lang="en-US" u="sng" dirty="0" smtClean="0"/>
          </a:p>
          <a:p>
            <a:pPr lvl="1"/>
            <a:r>
              <a:rPr lang="en-US" u="sng" dirty="0" smtClean="0"/>
              <a:t>Become better critical thinkers</a:t>
            </a:r>
          </a:p>
          <a:p>
            <a:pPr lvl="1"/>
            <a:endParaRPr lang="en-US" u="sng" dirty="0" smtClean="0"/>
          </a:p>
          <a:p>
            <a:pPr lvl="1"/>
            <a:r>
              <a:rPr lang="en-US" u="sng" dirty="0" smtClean="0"/>
              <a:t>Learn from the mistakes of the past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History is the study of people, places, and events in time.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time periods of history do you like and why?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history passed?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Oral Language</a:t>
            </a:r>
          </a:p>
          <a:p>
            <a:pPr lvl="1"/>
            <a:r>
              <a:rPr lang="en-US" b="1" u="sng" dirty="0" smtClean="0"/>
              <a:t>Earliest form of expression</a:t>
            </a:r>
          </a:p>
          <a:p>
            <a:pPr lvl="2"/>
            <a:r>
              <a:rPr lang="en-US" dirty="0" smtClean="0"/>
              <a:t>Stories passed by word of mouth</a:t>
            </a:r>
          </a:p>
          <a:p>
            <a:pPr lvl="2"/>
            <a:r>
              <a:rPr lang="en-US" dirty="0" smtClean="0"/>
              <a:t>What’s the Problem?</a:t>
            </a:r>
          </a:p>
          <a:p>
            <a:pPr lvl="3"/>
            <a:r>
              <a:rPr lang="en-US" dirty="0" smtClean="0"/>
              <a:t>Telephone Game</a:t>
            </a:r>
          </a:p>
          <a:p>
            <a:pPr lvl="4"/>
            <a:r>
              <a:rPr lang="en-US" dirty="0" smtClean="0"/>
              <a:t>Stories Change as retold</a:t>
            </a:r>
          </a:p>
          <a:p>
            <a:pPr lvl="4"/>
            <a:r>
              <a:rPr lang="en-US" dirty="0" smtClean="0"/>
              <a:t>Details Lost or Added</a:t>
            </a:r>
          </a:p>
          <a:p>
            <a:r>
              <a:rPr lang="en-US" u="sng" dirty="0" smtClean="0"/>
              <a:t>Written Language</a:t>
            </a:r>
          </a:p>
          <a:p>
            <a:pPr lvl="1"/>
            <a:r>
              <a:rPr lang="en-US" b="1" u="sng" dirty="0" smtClean="0"/>
              <a:t>Signifier for a civilization</a:t>
            </a:r>
          </a:p>
          <a:p>
            <a:pPr lvl="2"/>
            <a:r>
              <a:rPr lang="en-US" b="1" dirty="0" smtClean="0"/>
              <a:t>Pictographs </a:t>
            </a:r>
          </a:p>
          <a:p>
            <a:pPr lvl="3"/>
            <a:r>
              <a:rPr lang="en-US" dirty="0" smtClean="0"/>
              <a:t>Symbols or characters that represent words or phases</a:t>
            </a:r>
          </a:p>
          <a:p>
            <a:pPr lvl="4"/>
            <a:r>
              <a:rPr lang="en-US" dirty="0" smtClean="0"/>
              <a:t>Cave Paintings</a:t>
            </a:r>
          </a:p>
          <a:p>
            <a:pPr lvl="4"/>
            <a:r>
              <a:rPr lang="en-US" dirty="0" smtClean="0"/>
              <a:t>Alphabets</a:t>
            </a:r>
          </a:p>
          <a:p>
            <a:pPr lvl="2"/>
            <a:r>
              <a:rPr lang="en-US" dirty="0" smtClean="0"/>
              <a:t>What’s the Problem?</a:t>
            </a:r>
          </a:p>
          <a:p>
            <a:pPr lvl="3"/>
            <a:r>
              <a:rPr lang="en-US" dirty="0" smtClean="0"/>
              <a:t>Things get lost or damaged</a:t>
            </a:r>
          </a:p>
          <a:p>
            <a:pPr lvl="3"/>
            <a:r>
              <a:rPr lang="en-US" dirty="0" smtClean="0"/>
              <a:t>Point of View / Perspective</a:t>
            </a:r>
          </a:p>
          <a:p>
            <a:pPr lvl="4"/>
            <a:r>
              <a:rPr lang="en-US" dirty="0" smtClean="0"/>
              <a:t>Interpretation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vs. Secondary history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pPr lvl="1"/>
            <a:r>
              <a:rPr lang="en-US" b="1" u="sng" dirty="0" smtClean="0"/>
              <a:t>Primary: 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hand accounts or artifacts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b="1" u="sng" dirty="0" smtClean="0"/>
              <a:t>Secondary: based on research of primary sources or other secondary sources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Both contain bias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0.tqn.com/d/grammar/1/W/o/g/-/-/blackboard_primary_sources_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536374"/>
            <a:ext cx="3505200" cy="232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What is your opinion </a:t>
            </a:r>
            <a:r>
              <a:rPr lang="en-US" smtClean="0"/>
              <a:t>of this 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topinfopost.com/wp-content/uploads/2014/02/80720-hitler-was-german-football-coa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438400"/>
            <a:ext cx="6934200" cy="3884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things part of history?</a:t>
            </a:r>
            <a:endParaRPr lang="en-US" dirty="0"/>
          </a:p>
        </p:txBody>
      </p:sp>
      <p:pic>
        <p:nvPicPr>
          <p:cNvPr id="1026" name="Picture 2" descr="http://s1.thingpic.com/images/eL/Gtt2sWXhLH6ykVKYoWbDRVe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0" y="2249424"/>
            <a:ext cx="2872851" cy="3751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hristusrex.org/www1/citta/0w-Piet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724" y="2209800"/>
            <a:ext cx="2625850" cy="239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ly2travel.boardingarea.com/wp-content/uploads/2014/10/Dominos-Pizza-Pie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325" y="2249424"/>
            <a:ext cx="2721718" cy="194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dn.vintagedancer.com/wp-content/uploads/1920s-flapper-danc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084" y="4419600"/>
            <a:ext cx="2910174" cy="234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51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this current issue related to history?</a:t>
            </a:r>
            <a:endParaRPr lang="en-US" dirty="0"/>
          </a:p>
        </p:txBody>
      </p:sp>
      <p:pic>
        <p:nvPicPr>
          <p:cNvPr id="2050" name="Picture 2" descr="http://www.usflag.org/historical/scros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956" y="3048000"/>
            <a:ext cx="4510087" cy="287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24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US Constitution</a:t>
            </a:r>
          </a:p>
          <a:p>
            <a:endParaRPr lang="en-US" u="sng" dirty="0" smtClean="0"/>
          </a:p>
          <a:p>
            <a:r>
              <a:rPr lang="en-US" u="sng" dirty="0" smtClean="0"/>
              <a:t>Abraham Lincoln Quotes</a:t>
            </a:r>
          </a:p>
          <a:p>
            <a:endParaRPr lang="en-US" u="sng" dirty="0" smtClean="0"/>
          </a:p>
          <a:p>
            <a:r>
              <a:rPr lang="en-US" u="sng" dirty="0" smtClean="0"/>
              <a:t>Journals of Lewis and Clark</a:t>
            </a:r>
          </a:p>
          <a:p>
            <a:endParaRPr lang="en-US" u="sng" dirty="0" smtClean="0"/>
          </a:p>
          <a:p>
            <a:r>
              <a:rPr lang="en-US" u="sng" dirty="0" smtClean="0"/>
              <a:t>Recorded video and audio tapes of 9/11 attacks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Secondary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Textbooks</a:t>
            </a:r>
          </a:p>
          <a:p>
            <a:endParaRPr lang="en-US" u="sng" dirty="0" smtClean="0"/>
          </a:p>
          <a:p>
            <a:r>
              <a:rPr lang="en-US" u="sng" dirty="0" smtClean="0"/>
              <a:t>Essays or reviews</a:t>
            </a:r>
          </a:p>
          <a:p>
            <a:pPr marL="109728" indent="0">
              <a:buNone/>
            </a:pPr>
            <a:endParaRPr lang="en-US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1901</TotalTime>
  <Words>353</Words>
  <Application>Microsoft Macintosh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Why do we study history?</vt:lpstr>
      <vt:lpstr>What is history?</vt:lpstr>
      <vt:lpstr>How is history passed?</vt:lpstr>
      <vt:lpstr>Primary vs. Secondary history sources</vt:lpstr>
      <vt:lpstr>  What is your opinion of this man?</vt:lpstr>
      <vt:lpstr>How are these things part of history?</vt:lpstr>
      <vt:lpstr>How is this current issue related to history?</vt:lpstr>
      <vt:lpstr>Examples of Primary Sources</vt:lpstr>
      <vt:lpstr>Examples of Secondary Sources</vt:lpstr>
      <vt:lpstr>Why study history?</vt:lpstr>
      <vt:lpstr>History is the story of US</vt:lpstr>
      <vt:lpstr>History can be a mystery</vt:lpstr>
      <vt:lpstr>What if History is Before Science or Not Scientific?</vt:lpstr>
      <vt:lpstr>How does history help society?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study history?</dc:title>
  <dc:creator>bradley1.juelfs</dc:creator>
  <cp:lastModifiedBy>Megan Lawson</cp:lastModifiedBy>
  <cp:revision>115</cp:revision>
  <dcterms:created xsi:type="dcterms:W3CDTF">2014-09-03T18:54:34Z</dcterms:created>
  <dcterms:modified xsi:type="dcterms:W3CDTF">2016-09-07T19:37:39Z</dcterms:modified>
</cp:coreProperties>
</file>