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5" r:id="rId2"/>
    <p:sldId id="256" r:id="rId3"/>
    <p:sldId id="257" r:id="rId4"/>
    <p:sldId id="258" r:id="rId5"/>
    <p:sldId id="260" r:id="rId6"/>
    <p:sldId id="262" r:id="rId7"/>
    <p:sldId id="263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EBFBB4-B110-4CCF-BA21-6F291DEDF92F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0C3D8-0CDF-440B-AC4C-11D838E4F9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88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0C3D8-0CDF-440B-AC4C-11D838E4F96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09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0C3D8-0CDF-440B-AC4C-11D838E4F96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12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0C3D8-0CDF-440B-AC4C-11D838E4F96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257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0C3D8-0CDF-440B-AC4C-11D838E4F96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107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Liberty</a:t>
            </a:r>
            <a:r>
              <a:rPr lang="en-US" baseline="0" dirty="0" smtClean="0"/>
              <a:t> Kids: Tea Party 21:36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0C3D8-0CDF-440B-AC4C-11D838E4F96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2404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0C3D8-0CDF-440B-AC4C-11D838E4F96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045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BDB7-032E-4EDF-87E7-7EAC711F6C7E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18BEEE-ED70-4266-BDF0-DDDA89230A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BDB7-032E-4EDF-87E7-7EAC711F6C7E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8BEEE-ED70-4266-BDF0-DDDA89230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518BEEE-ED70-4266-BDF0-DDDA89230A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BDB7-032E-4EDF-87E7-7EAC711F6C7E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BDB7-032E-4EDF-87E7-7EAC711F6C7E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518BEEE-ED70-4266-BDF0-DDDA89230A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BDB7-032E-4EDF-87E7-7EAC711F6C7E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18BEEE-ED70-4266-BDF0-DDDA89230A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048BDB7-032E-4EDF-87E7-7EAC711F6C7E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8BEEE-ED70-4266-BDF0-DDDA89230A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BDB7-032E-4EDF-87E7-7EAC711F6C7E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518BEEE-ED70-4266-BDF0-DDDA89230A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BDB7-032E-4EDF-87E7-7EAC711F6C7E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518BEEE-ED70-4266-BDF0-DDDA89230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BDB7-032E-4EDF-87E7-7EAC711F6C7E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18BEEE-ED70-4266-BDF0-DDDA89230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18BEEE-ED70-4266-BDF0-DDDA89230A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BDB7-032E-4EDF-87E7-7EAC711F6C7E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518BEEE-ED70-4266-BDF0-DDDA89230A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048BDB7-032E-4EDF-87E7-7EAC711F6C7E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048BDB7-032E-4EDF-87E7-7EAC711F6C7E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18BEEE-ED70-4266-BDF0-DDDA89230A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2eKEg65pQ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does the term “Taxation Without Representation” mean?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7692" y="2523640"/>
            <a:ext cx="4175541" cy="3343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37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“ACTS” </a:t>
            </a:r>
            <a:r>
              <a:rPr lang="en-US" dirty="0" smtClean="0"/>
              <a:t>of War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Road to Independence: </a:t>
            </a:r>
            <a:br>
              <a:rPr lang="en-US" dirty="0" smtClean="0"/>
            </a:br>
            <a:r>
              <a:rPr lang="en-US" dirty="0" smtClean="0"/>
              <a:t>1763-1776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“Acts” of War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4958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Navigation Acts (1673)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Outlawed direct trade w/ anyone other than Britain</a:t>
            </a:r>
          </a:p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Grenville Writs (1763-1767)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Smugglers tried not by jury of peers, but British courts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Writs of Assistance</a:t>
            </a:r>
          </a:p>
          <a:p>
            <a:pPr lvl="2"/>
            <a:r>
              <a:rPr lang="en-US" dirty="0" smtClean="0"/>
              <a:t>Illegal searches of people and property now legal</a:t>
            </a:r>
          </a:p>
          <a:p>
            <a:pPr lvl="2"/>
            <a:r>
              <a:rPr lang="en-US" dirty="0" smtClean="0"/>
              <a:t>Smuggled goods seized, smugglers jailed (no trial!)</a:t>
            </a:r>
          </a:p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Sugar Act (1764)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Taxed sugar and molasses imports</a:t>
            </a:r>
          </a:p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Stamp Act (1765)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Tax on </a:t>
            </a:r>
            <a:r>
              <a:rPr lang="en-US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en-US" dirty="0" smtClean="0">
                <a:solidFill>
                  <a:schemeClr val="tx1"/>
                </a:solidFill>
              </a:rPr>
              <a:t> printed materials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42672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Declaratory Acts (1766)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As part of British Empire, colonies subject to any and all laws and taxes placed by Parliament</a:t>
            </a:r>
          </a:p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Townshend Acts (1767)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Taxed </a:t>
            </a:r>
            <a:r>
              <a:rPr lang="en-US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en-US" dirty="0" smtClean="0">
                <a:solidFill>
                  <a:schemeClr val="tx1"/>
                </a:solidFill>
              </a:rPr>
              <a:t> imported goods</a:t>
            </a:r>
          </a:p>
          <a:p>
            <a:pPr lvl="2"/>
            <a:r>
              <a:rPr lang="en-US" dirty="0" smtClean="0"/>
              <a:t>Goods colonists couldn’t produce so had to import</a:t>
            </a:r>
          </a:p>
          <a:p>
            <a:pPr lvl="2"/>
            <a:r>
              <a:rPr lang="en-US" dirty="0" smtClean="0"/>
              <a:t>Glass, tea, paper, lead, etc.</a:t>
            </a:r>
          </a:p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Quartering Act (1767)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Colonists required to house, feed, and supply British troops</a:t>
            </a:r>
          </a:p>
          <a:p>
            <a:pPr lvl="2"/>
            <a:r>
              <a:rPr lang="en-US" dirty="0" smtClean="0"/>
              <a:t>Without pay!!!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Boston Massacre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905000"/>
            <a:ext cx="4038600" cy="4419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Relations </a:t>
            </a:r>
            <a:r>
              <a:rPr lang="en-US" dirty="0" smtClean="0"/>
              <a:t>between </a:t>
            </a:r>
            <a:r>
              <a:rPr lang="en-US" dirty="0" smtClean="0"/>
              <a:t>‘Red Coats’ &amp; colonists grow very tense</a:t>
            </a:r>
          </a:p>
          <a:p>
            <a:r>
              <a:rPr lang="en-US" u="sng" dirty="0" smtClean="0"/>
              <a:t>5 March 1770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Red Coats in Boston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Colonists </a:t>
            </a:r>
            <a:r>
              <a:rPr lang="en-US" dirty="0" smtClean="0">
                <a:solidFill>
                  <a:schemeClr val="tx1"/>
                </a:solidFill>
              </a:rPr>
              <a:t>protest violently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British soldiers panicked as crowd pushes toward </a:t>
            </a:r>
            <a:r>
              <a:rPr lang="en-US" dirty="0" smtClean="0">
                <a:solidFill>
                  <a:schemeClr val="tx1"/>
                </a:solidFill>
              </a:rPr>
              <a:t>them and one shoots into the crowd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5 </a:t>
            </a:r>
            <a:r>
              <a:rPr lang="en-US" dirty="0" smtClean="0">
                <a:solidFill>
                  <a:schemeClr val="tx1"/>
                </a:solidFill>
              </a:rPr>
              <a:t>colonists die as result</a:t>
            </a:r>
          </a:p>
          <a:p>
            <a:r>
              <a:rPr lang="en-US" dirty="0" smtClean="0"/>
              <a:t>Soldiers put on trial in colonial courts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Receive fair trial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Found acted in self defense</a:t>
            </a:r>
          </a:p>
          <a:p>
            <a:endParaRPr lang="en-US" dirty="0"/>
          </a:p>
        </p:txBody>
      </p:sp>
      <p:pic>
        <p:nvPicPr>
          <p:cNvPr id="10242" name="Picture 2" descr="http://agilitynet.co.uk/images/Clip%20Art/clipart_judg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2133600"/>
            <a:ext cx="2971800" cy="2437804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648200" y="4648200"/>
            <a:ext cx="434340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I was fair and impartial!</a:t>
            </a:r>
            <a:endParaRPr lang="en-US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8758" y="1237410"/>
            <a:ext cx="86757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Main Idea 2</a:t>
            </a:r>
          </a:p>
          <a:p>
            <a:pPr lvl="1" algn="ctr"/>
            <a:r>
              <a:rPr lang="en-US" dirty="0"/>
              <a:t>The Boston Massacre caused colonial resentment toward Great Britain.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 Crisis Over Tea!?!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41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May </a:t>
            </a:r>
            <a:r>
              <a:rPr lang="en-US" dirty="0" smtClean="0"/>
              <a:t>1773- tea tax left over from Townshend turns into </a:t>
            </a:r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Tea Act”</a:t>
            </a:r>
          </a:p>
          <a:p>
            <a:pPr lvl="1"/>
            <a:r>
              <a:rPr lang="en-US" b="1" u="sng" dirty="0" smtClean="0">
                <a:solidFill>
                  <a:schemeClr val="tx1"/>
                </a:solidFill>
              </a:rPr>
              <a:t>British East India Company </a:t>
            </a:r>
            <a:r>
              <a:rPr lang="en-US" dirty="0" smtClean="0">
                <a:solidFill>
                  <a:schemeClr val="tx1"/>
                </a:solidFill>
              </a:rPr>
              <a:t>will now sell directly to colonists</a:t>
            </a:r>
          </a:p>
          <a:p>
            <a:pPr lvl="2"/>
            <a:r>
              <a:rPr lang="en-US" dirty="0" smtClean="0"/>
              <a:t>Bypasses colonial merchants</a:t>
            </a:r>
          </a:p>
          <a:p>
            <a:pPr lvl="2"/>
            <a:r>
              <a:rPr lang="en-US" dirty="0" smtClean="0"/>
              <a:t>Lose huge amounts of money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Large </a:t>
            </a:r>
            <a:r>
              <a:rPr lang="en-US" dirty="0" smtClean="0">
                <a:solidFill>
                  <a:schemeClr val="tx1"/>
                </a:solidFill>
              </a:rPr>
              <a:t>public </a:t>
            </a:r>
            <a:r>
              <a:rPr lang="en-US" dirty="0" smtClean="0">
                <a:solidFill>
                  <a:schemeClr val="tx1"/>
                </a:solidFill>
              </a:rPr>
              <a:t>meetings </a:t>
            </a:r>
            <a:r>
              <a:rPr lang="en-US" dirty="0" smtClean="0">
                <a:solidFill>
                  <a:schemeClr val="tx1"/>
                </a:solidFill>
              </a:rPr>
              <a:t>in Boston and Philly</a:t>
            </a:r>
          </a:p>
          <a:p>
            <a:pPr lvl="2"/>
            <a:r>
              <a:rPr lang="en-US" dirty="0" smtClean="0"/>
              <a:t>Vow to block unloading of BEIC tea</a:t>
            </a:r>
          </a:p>
          <a:p>
            <a:pPr lvl="3"/>
            <a:r>
              <a:rPr lang="en-US" dirty="0" smtClean="0">
                <a:solidFill>
                  <a:schemeClr val="tx1"/>
                </a:solidFill>
              </a:rPr>
              <a:t>Shipments to NYC, and Philly forced to turn back</a:t>
            </a:r>
          </a:p>
          <a:p>
            <a:pPr lvl="3"/>
            <a:r>
              <a:rPr lang="en-US" dirty="0" smtClean="0">
                <a:solidFill>
                  <a:schemeClr val="tx1"/>
                </a:solidFill>
              </a:rPr>
              <a:t>Shipment to Charles Town seized, but in Boston a showdown approaches</a:t>
            </a:r>
          </a:p>
          <a:p>
            <a:endParaRPr lang="en-US" dirty="0"/>
          </a:p>
        </p:txBody>
      </p:sp>
      <p:pic>
        <p:nvPicPr>
          <p:cNvPr id="6146" name="Picture 2" descr="http://www.venturausd.org/balboa/Anter/SSN/Revolutionary_Era/Events_Pages/The_Tea_Act/Pics/The_Tea_Act_Pictures_clip_image0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314575"/>
            <a:ext cx="4007596" cy="3552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Boston Tea Party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3434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Massachusetts’ Royal Governor says Boston will take the tea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Tells ship captain to prepare to unload</a:t>
            </a:r>
          </a:p>
          <a:p>
            <a:r>
              <a:rPr lang="en-US" dirty="0" smtClean="0"/>
              <a:t>Tension Grows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Ship stays loaded in harbor for 2 weeks</a:t>
            </a:r>
          </a:p>
          <a:p>
            <a:r>
              <a:rPr lang="en-US" dirty="0" smtClean="0"/>
              <a:t>16 </a:t>
            </a:r>
            <a:r>
              <a:rPr lang="en-US" dirty="0" smtClean="0"/>
              <a:t>December 1773-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Colonists disguised as Mohawk Indians board ship </a:t>
            </a:r>
            <a:r>
              <a:rPr lang="en-US" dirty="0" smtClean="0">
                <a:solidFill>
                  <a:schemeClr val="tx1"/>
                </a:solidFill>
              </a:rPr>
              <a:t>at </a:t>
            </a:r>
            <a:r>
              <a:rPr lang="en-US" dirty="0" smtClean="0">
                <a:solidFill>
                  <a:schemeClr val="tx1"/>
                </a:solidFill>
              </a:rPr>
              <a:t>midnight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 just 3 hours… </a:t>
            </a:r>
          </a:p>
          <a:p>
            <a:pPr lvl="2"/>
            <a:r>
              <a:rPr lang="en-US" dirty="0" smtClean="0"/>
              <a:t>They opened and destroyed every single chest of tea on the ship </a:t>
            </a:r>
          </a:p>
          <a:p>
            <a:pPr lvl="3"/>
            <a:r>
              <a:rPr lang="en-US" dirty="0" smtClean="0">
                <a:solidFill>
                  <a:schemeClr val="tx1"/>
                </a:solidFill>
              </a:rPr>
              <a:t>342 chests dumped overboard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098" name="Picture 2" descr="http://library.thinkquest.org/TQ0312848/Media/btppic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2514600"/>
            <a:ext cx="3563112" cy="3361426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76200" y="13142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Main Idea 3</a:t>
            </a:r>
          </a:p>
          <a:p>
            <a:pPr lvl="1"/>
            <a:r>
              <a:rPr lang="en-US" b="1" dirty="0"/>
              <a:t>Colonists protested the British tax on tea with the Boston Tea Party.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Intolerable Acts (1774)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209799"/>
            <a:ext cx="5638800" cy="4047137"/>
          </a:xfrm>
        </p:spPr>
        <p:txBody>
          <a:bodyPr>
            <a:noAutofit/>
          </a:bodyPr>
          <a:lstStyle/>
          <a:p>
            <a:r>
              <a:rPr lang="en-US" sz="1800" dirty="0" smtClean="0"/>
              <a:t>When </a:t>
            </a:r>
            <a:r>
              <a:rPr lang="en-US" sz="1800" dirty="0" smtClean="0"/>
              <a:t>word hits London… </a:t>
            </a:r>
            <a:r>
              <a:rPr lang="en-US" sz="1800" dirty="0" smtClean="0">
                <a:solidFill>
                  <a:schemeClr val="tx1"/>
                </a:solidFill>
              </a:rPr>
              <a:t>British </a:t>
            </a:r>
            <a:r>
              <a:rPr lang="en-US" sz="1800" dirty="0" smtClean="0">
                <a:solidFill>
                  <a:schemeClr val="tx1"/>
                </a:solidFill>
              </a:rPr>
              <a:t>response is swift and severe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Pass 4 very harsh laws in spring of 1774</a:t>
            </a:r>
          </a:p>
          <a:p>
            <a:r>
              <a:rPr lang="en-US" sz="1800" dirty="0" smtClean="0"/>
              <a:t>Called the </a:t>
            </a:r>
            <a:r>
              <a:rPr lang="en-US" sz="1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Coercive Acts </a:t>
            </a:r>
            <a:r>
              <a:rPr lang="en-US" sz="1800" dirty="0" smtClean="0"/>
              <a:t>by crown</a:t>
            </a:r>
          </a:p>
          <a:p>
            <a:pPr lvl="1">
              <a:buNone/>
            </a:pPr>
            <a:r>
              <a:rPr lang="en-US" sz="1400" u="sng" dirty="0" smtClean="0">
                <a:solidFill>
                  <a:schemeClr val="tx1"/>
                </a:solidFill>
              </a:rPr>
              <a:t>	1.) closes Boston harbor until tea paid for (no ship in or out)</a:t>
            </a:r>
          </a:p>
          <a:p>
            <a:pPr lvl="1">
              <a:buNone/>
            </a:pPr>
            <a:r>
              <a:rPr lang="en-US" sz="1400" u="sng" dirty="0" smtClean="0">
                <a:solidFill>
                  <a:schemeClr val="tx1"/>
                </a:solidFill>
              </a:rPr>
              <a:t>	2.) cancels the Massachusetts Bay Colony’s charter</a:t>
            </a:r>
          </a:p>
          <a:p>
            <a:pPr lvl="2"/>
            <a:r>
              <a:rPr lang="en-US" sz="1400" u="sng" dirty="0" smtClean="0"/>
              <a:t>bans all public mtgs. w/o Governor permission</a:t>
            </a:r>
          </a:p>
          <a:p>
            <a:pPr lvl="1">
              <a:buNone/>
            </a:pPr>
            <a:r>
              <a:rPr lang="en-US" sz="1400" u="sng" dirty="0" smtClean="0">
                <a:solidFill>
                  <a:schemeClr val="tx1"/>
                </a:solidFill>
              </a:rPr>
              <a:t>	3.)  law-breakers to be tried in London</a:t>
            </a:r>
          </a:p>
          <a:p>
            <a:pPr lvl="1">
              <a:buNone/>
            </a:pPr>
            <a:r>
              <a:rPr lang="en-US" sz="1400" u="sng" dirty="0" smtClean="0">
                <a:solidFill>
                  <a:schemeClr val="tx1"/>
                </a:solidFill>
              </a:rPr>
              <a:t>	4.) new Quartering Act instituted</a:t>
            </a:r>
          </a:p>
          <a:p>
            <a:r>
              <a:rPr lang="en-US" sz="1800" dirty="0" smtClean="0"/>
              <a:t>Plan was to isolate Boston from rest colonies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Colonies stuck together sending food and provisions to Massachusetts</a:t>
            </a:r>
          </a:p>
          <a:p>
            <a:r>
              <a:rPr lang="en-US" sz="1800" dirty="0" smtClean="0"/>
              <a:t>Colonists rename them the </a:t>
            </a:r>
            <a:r>
              <a:rPr lang="en-US" sz="1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Intolerable </a:t>
            </a:r>
            <a:r>
              <a:rPr lang="en-US" sz="1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</a:t>
            </a:r>
            <a:endParaRPr lang="en-US" sz="18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http://postalmuseum.si.edu/outofthemails/bost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2372794"/>
            <a:ext cx="2895600" cy="3851148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01752" y="1286469"/>
            <a:ext cx="90335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Main Idea 4</a:t>
            </a:r>
          </a:p>
          <a:p>
            <a:pPr lvl="1"/>
            <a:r>
              <a:rPr lang="en-US" b="1" dirty="0"/>
              <a:t>Great Britain responded to colonial actions by passing the </a:t>
            </a:r>
            <a:r>
              <a:rPr lang="en-US" b="1" dirty="0">
                <a:solidFill>
                  <a:srgbClr val="DC5924"/>
                </a:solidFill>
              </a:rPr>
              <a:t>Intolerable Acts.</a:t>
            </a:r>
            <a:endParaRPr lang="en-US" b="1" dirty="0">
              <a:solidFill>
                <a:srgbClr val="DC592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295400"/>
            <a:ext cx="4038600" cy="4681728"/>
          </a:xfrm>
        </p:spPr>
        <p:txBody>
          <a:bodyPr/>
          <a:lstStyle/>
          <a:p>
            <a:r>
              <a:rPr lang="en-US" dirty="0" smtClean="0"/>
              <a:t>Analyze the political cartoon. </a:t>
            </a:r>
            <a:endParaRPr lang="en-US" dirty="0"/>
          </a:p>
          <a:p>
            <a:r>
              <a:rPr lang="en-US" dirty="0" smtClean="0"/>
              <a:t>1) What is the cartoon showing?</a:t>
            </a:r>
          </a:p>
          <a:p>
            <a:r>
              <a:rPr lang="en-US" dirty="0" smtClean="0"/>
              <a:t>2) Explain the imagery (what is going on, explain each part and what it </a:t>
            </a:r>
            <a:r>
              <a:rPr lang="en-US" smtClean="0"/>
              <a:t>symbolizes).</a:t>
            </a:r>
            <a:endParaRPr lang="en-US" dirty="0"/>
          </a:p>
        </p:txBody>
      </p:sp>
      <p:pic>
        <p:nvPicPr>
          <p:cNvPr id="5" name="Picture 2" descr="http://postalmuseum.si.edu/outofthemails/bosto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59923" y="1371600"/>
            <a:ext cx="3519953" cy="46815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472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2443</TotalTime>
  <Words>497</Words>
  <Application>Microsoft Office PowerPoint</Application>
  <PresentationFormat>On-screen Show (4:3)</PresentationFormat>
  <Paragraphs>84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Georgia</vt:lpstr>
      <vt:lpstr>Wingdings</vt:lpstr>
      <vt:lpstr>Wingdings 2</vt:lpstr>
      <vt:lpstr>Civic</vt:lpstr>
      <vt:lpstr>Warm Up</vt:lpstr>
      <vt:lpstr>Road to Independence:  1763-1776</vt:lpstr>
      <vt:lpstr>“Acts” of War</vt:lpstr>
      <vt:lpstr>The Boston Massacre</vt:lpstr>
      <vt:lpstr>A Crisis Over Tea!?!</vt:lpstr>
      <vt:lpstr>The Boston Tea Party</vt:lpstr>
      <vt:lpstr>The Intolerable Acts (1774)</vt:lpstr>
      <vt:lpstr>Exit Ticket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 to Independence:  1763-1776</dc:title>
  <dc:creator>Wuz</dc:creator>
  <cp:lastModifiedBy>Lawson, Megan L.</cp:lastModifiedBy>
  <cp:revision>16</cp:revision>
  <dcterms:created xsi:type="dcterms:W3CDTF">2012-10-31T22:23:41Z</dcterms:created>
  <dcterms:modified xsi:type="dcterms:W3CDTF">2017-10-05T12:31:45Z</dcterms:modified>
</cp:coreProperties>
</file>