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3"/>
  </p:notesMasterIdLst>
  <p:sldIdLst>
    <p:sldId id="270" r:id="rId2"/>
    <p:sldId id="256" r:id="rId3"/>
    <p:sldId id="257" r:id="rId4"/>
    <p:sldId id="263" r:id="rId5"/>
    <p:sldId id="258" r:id="rId6"/>
    <p:sldId id="259" r:id="rId7"/>
    <p:sldId id="265" r:id="rId8"/>
    <p:sldId id="267" r:id="rId9"/>
    <p:sldId id="266" r:id="rId10"/>
    <p:sldId id="264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0214C-3E2B-40CD-98C1-B6280C670CAE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149D9-8154-4CE4-9CDC-85D67D88C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10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DFBD4-F26F-4FB9-A8AA-F6E3229BEFC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30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DFBD4-F26F-4FB9-A8AA-F6E3229BEFC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1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DFBD4-F26F-4FB9-A8AA-F6E3229BEFC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14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esson_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950720" y="1261872"/>
            <a:ext cx="6096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536448" y="1344168"/>
            <a:ext cx="1267968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752600"/>
            <a:ext cx="11379200" cy="42672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Big Idea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Main Ideas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851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Lesson_Content_1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1447800"/>
            <a:ext cx="764032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2700528"/>
            <a:ext cx="10769600" cy="28956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96012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938528"/>
            <a:ext cx="11379200" cy="762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36174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Lesson_continued_2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E731A146-59F7-204C-A7D6-E01EC24D14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2362200"/>
            <a:ext cx="49784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chemeClr val="tx1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6299200" y="2362200"/>
            <a:ext cx="49784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0000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6096000" y="2481072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1905000"/>
            <a:ext cx="10769600" cy="4572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822960" indent="0">
              <a:buFont typeface="Lucida Grande"/>
              <a:buNone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2"/>
            <a:endParaRPr lang="en-US" dirty="0" smtClean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524000"/>
            <a:ext cx="16256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</p:spTree>
    <p:extLst>
      <p:ext uri="{BB962C8B-B14F-4D97-AF65-F5344CB8AC3E}">
        <p14:creationId xmlns:p14="http://schemas.microsoft.com/office/powerpoint/2010/main" val="149210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10/4/2017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7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900" y="222282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/>
              <a:t>Warm Up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4800" y="1831626"/>
            <a:ext cx="9461500" cy="4886674"/>
          </a:xfrm>
        </p:spPr>
        <p:txBody>
          <a:bodyPr>
            <a:normAutofit/>
          </a:bodyPr>
          <a:lstStyle/>
          <a:p>
            <a:r>
              <a:rPr lang="en-US" sz="3200" dirty="0"/>
              <a:t>During the colonial period, the </a:t>
            </a:r>
            <a:r>
              <a:rPr lang="en-US" sz="3200" dirty="0" smtClean="0"/>
              <a:t>economic development </a:t>
            </a:r>
            <a:r>
              <a:rPr lang="en-US" sz="3200" dirty="0"/>
              <a:t>of the South was most </a:t>
            </a:r>
            <a:r>
              <a:rPr lang="en-US" sz="3200" dirty="0" smtClean="0"/>
              <a:t>directly dependent </a:t>
            </a:r>
            <a:r>
              <a:rPr lang="en-US" sz="3200" dirty="0"/>
              <a:t>on the labor </a:t>
            </a:r>
            <a:r>
              <a:rPr lang="en-US" sz="3200" dirty="0" smtClean="0"/>
              <a:t>of…</a:t>
            </a:r>
          </a:p>
          <a:p>
            <a:endParaRPr lang="en-US" sz="3200" dirty="0"/>
          </a:p>
          <a:p>
            <a:pPr marL="64008" indent="0">
              <a:buNone/>
            </a:pPr>
            <a:r>
              <a:rPr lang="en-US" sz="3200" dirty="0" smtClean="0"/>
              <a:t>(a) </a:t>
            </a:r>
            <a:r>
              <a:rPr lang="en-US" sz="3200" dirty="0"/>
              <a:t>factory workers </a:t>
            </a:r>
            <a:r>
              <a:rPr lang="en-US" sz="3200" dirty="0" smtClean="0"/>
              <a:t>	</a:t>
            </a:r>
            <a:r>
              <a:rPr lang="en-US" sz="3200" dirty="0" smtClean="0"/>
              <a:t>(</a:t>
            </a:r>
            <a:r>
              <a:rPr lang="en-US" sz="3200" dirty="0" smtClean="0"/>
              <a:t>b) </a:t>
            </a:r>
            <a:r>
              <a:rPr lang="en-US" sz="3200" dirty="0"/>
              <a:t>Irish immigrants</a:t>
            </a:r>
          </a:p>
          <a:p>
            <a:pPr marL="64008" indent="0">
              <a:buNone/>
            </a:pPr>
            <a:r>
              <a:rPr lang="en-US" sz="3200" dirty="0"/>
              <a:t>(</a:t>
            </a:r>
            <a:r>
              <a:rPr lang="en-US" sz="3200" dirty="0" smtClean="0"/>
              <a:t>c) </a:t>
            </a:r>
            <a:r>
              <a:rPr lang="en-US" sz="3200" dirty="0"/>
              <a:t>wheat farmers </a:t>
            </a:r>
            <a:r>
              <a:rPr lang="en-US" sz="3200" dirty="0" smtClean="0"/>
              <a:t>		(d) </a:t>
            </a:r>
            <a:r>
              <a:rPr lang="en-US" sz="3200" dirty="0"/>
              <a:t>enslaved African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80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-183721"/>
            <a:ext cx="8229600" cy="139903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Protesting the Stamp Act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500" y="981609"/>
            <a:ext cx="7213600" cy="564779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Patrick Henry, member of Virginia House of Burgesses</a:t>
            </a:r>
          </a:p>
          <a:p>
            <a:pPr lvl="1"/>
            <a:r>
              <a:rPr lang="en-US" sz="2400" dirty="0" smtClean="0"/>
              <a:t>Convinces them to act</a:t>
            </a:r>
          </a:p>
          <a:p>
            <a:pPr lvl="1"/>
            <a:r>
              <a:rPr lang="en-US" sz="2400" dirty="0" smtClean="0"/>
              <a:t>Pass a </a:t>
            </a: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resolution</a:t>
            </a:r>
            <a:r>
              <a:rPr lang="en-US" sz="2400" dirty="0" smtClean="0"/>
              <a:t>, or formal expression of opinion against British </a:t>
            </a:r>
            <a:r>
              <a:rPr lang="en-US" sz="2400" dirty="0" smtClean="0"/>
              <a:t>tax and granted colonial legislature authority to </a:t>
            </a:r>
            <a:r>
              <a:rPr lang="en-US" sz="2400" dirty="0" err="1" smtClean="0"/>
              <a:t>tazx</a:t>
            </a:r>
            <a:endParaRPr lang="en-US" sz="2400" dirty="0" smtClean="0"/>
          </a:p>
          <a:p>
            <a:r>
              <a:rPr lang="en-US" sz="2800" dirty="0" smtClean="0"/>
              <a:t>Sam </a:t>
            </a:r>
            <a:r>
              <a:rPr lang="en-US" sz="2800" dirty="0" smtClean="0"/>
              <a:t>Adams in Boston starts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“Sons of Liberty”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Took to streets to protest Stamp Act</a:t>
            </a:r>
          </a:p>
          <a:p>
            <a:pPr lvl="1"/>
            <a:r>
              <a:rPr lang="en-US" sz="2400" dirty="0" smtClean="0"/>
              <a:t>Burned </a:t>
            </a: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effigies- </a:t>
            </a:r>
            <a:r>
              <a:rPr lang="en-US" sz="2000" u="sng" dirty="0" smtClean="0"/>
              <a:t>Rag </a:t>
            </a:r>
            <a:r>
              <a:rPr lang="en-US" sz="2000" u="sng" dirty="0" smtClean="0"/>
              <a:t>figures representing tax collectors</a:t>
            </a:r>
          </a:p>
          <a:p>
            <a:pPr lvl="1"/>
            <a:r>
              <a:rPr lang="en-US" sz="2400" dirty="0" smtClean="0"/>
              <a:t>Raided and burned homes of royal officials</a:t>
            </a:r>
          </a:p>
          <a:p>
            <a:pPr lvl="1"/>
            <a:r>
              <a:rPr lang="en-US" sz="2400" dirty="0" smtClean="0"/>
              <a:t>Marched in the streets</a:t>
            </a:r>
            <a:endParaRPr lang="en-US" sz="2400" dirty="0"/>
          </a:p>
        </p:txBody>
      </p:sp>
      <p:pic>
        <p:nvPicPr>
          <p:cNvPr id="8194" name="Picture 2" descr="http://newsimg.bbc.co.uk/media/images/44730000/jpg/_44730008_musaharraf_220_a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800" y="1309954"/>
            <a:ext cx="3660140" cy="4991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4042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8172" y="169657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Exit Ticket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100" y="1882808"/>
            <a:ext cx="5397500" cy="4572000"/>
          </a:xfrm>
        </p:spPr>
        <p:txBody>
          <a:bodyPr>
            <a:normAutofit/>
          </a:bodyPr>
          <a:lstStyle/>
          <a:p>
            <a:r>
              <a:rPr lang="en-US" sz="4400" u="sng" dirty="0" smtClean="0"/>
              <a:t>Foreshadow: </a:t>
            </a:r>
            <a:r>
              <a:rPr lang="en-US" sz="4400" dirty="0" smtClean="0"/>
              <a:t>What do you see the colonists doing next regarding the taxes? </a:t>
            </a:r>
            <a:endParaRPr lang="en-US" sz="4400" dirty="0"/>
          </a:p>
        </p:txBody>
      </p:sp>
      <p:sp>
        <p:nvSpPr>
          <p:cNvPr id="4" name="AutoShape 2" descr="Image result for taxation without representation"/>
          <p:cNvSpPr>
            <a:spLocks noChangeAspect="1" noChangeArrowheads="1"/>
          </p:cNvSpPr>
          <p:nvPr/>
        </p:nvSpPr>
        <p:spPr bwMode="auto">
          <a:xfrm>
            <a:off x="1679575" y="-144463"/>
            <a:ext cx="2582855" cy="258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2972" y="1811612"/>
            <a:ext cx="5465128" cy="4376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847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4: Lesson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61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048000" y="512572"/>
            <a:ext cx="6096000" cy="396240"/>
          </a:xfrm>
        </p:spPr>
        <p:txBody>
          <a:bodyPr/>
          <a:lstStyle/>
          <a:p>
            <a:r>
              <a:rPr lang="en-US" sz="3600" dirty="0" smtClean="0"/>
              <a:t>Conflict in the Colonies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06400" y="283972"/>
            <a:ext cx="1267968" cy="228600"/>
          </a:xfrm>
        </p:spPr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06400" y="1282700"/>
            <a:ext cx="11379200" cy="5261356"/>
          </a:xfrm>
        </p:spPr>
        <p:txBody>
          <a:bodyPr/>
          <a:lstStyle/>
          <a:p>
            <a:pPr lvl="0"/>
            <a:r>
              <a:rPr lang="en-US" sz="3200" dirty="0"/>
              <a:t>Big Idea</a:t>
            </a:r>
          </a:p>
          <a:p>
            <a:pPr lvl="1"/>
            <a:r>
              <a:rPr lang="en-US" sz="2800" dirty="0" smtClean="0"/>
              <a:t>Tensions developed as the British government placed tax after tax on the colonies.</a:t>
            </a:r>
            <a:endParaRPr lang="en-US" sz="2800" dirty="0"/>
          </a:p>
          <a:p>
            <a:pPr lvl="0"/>
            <a:r>
              <a:rPr lang="en-US" sz="3200" dirty="0"/>
              <a:t>Main Ideas</a:t>
            </a:r>
          </a:p>
          <a:p>
            <a:pPr lvl="2"/>
            <a:r>
              <a:rPr lang="en-US" sz="2800" dirty="0" smtClean="0"/>
              <a:t>British efforts to raise taxes on colonists sparked protest.</a:t>
            </a:r>
          </a:p>
          <a:p>
            <a:pPr lvl="2"/>
            <a:r>
              <a:rPr lang="en-US" sz="2800" dirty="0" smtClean="0"/>
              <a:t>The Boston Massacre caused colonial resentment toward Great Britain.</a:t>
            </a:r>
          </a:p>
          <a:p>
            <a:pPr lvl="2"/>
            <a:r>
              <a:rPr lang="en-US" sz="2800" dirty="0" smtClean="0"/>
              <a:t>Colonists protested the British tax on tea with the Boston Tea Party.</a:t>
            </a:r>
          </a:p>
          <a:p>
            <a:pPr lvl="2"/>
            <a:r>
              <a:rPr lang="en-US" sz="2800" dirty="0" smtClean="0"/>
              <a:t>Great Britain responded to colonial actions by passing the Intolerable Acts.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2781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7000" y="175768"/>
            <a:ext cx="9499600" cy="1399032"/>
          </a:xfrm>
        </p:spPr>
        <p:txBody>
          <a:bodyPr>
            <a:noAutofit/>
          </a:bodyPr>
          <a:lstStyle/>
          <a:p>
            <a:pPr algn="r"/>
            <a:r>
              <a:rPr lang="en-US" sz="6000" dirty="0" smtClean="0">
                <a:solidFill>
                  <a:schemeClr val="tx1"/>
                </a:solidFill>
              </a:rPr>
              <a:t>Relations </a:t>
            </a:r>
            <a:r>
              <a:rPr lang="en-US" sz="6000" dirty="0" smtClean="0">
                <a:solidFill>
                  <a:schemeClr val="tx1"/>
                </a:solidFill>
              </a:rPr>
              <a:t>with </a:t>
            </a:r>
            <a:r>
              <a:rPr lang="en-US" sz="6000" dirty="0" smtClean="0">
                <a:solidFill>
                  <a:schemeClr val="tx1"/>
                </a:solidFill>
              </a:rPr>
              <a:t>Britain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17501" y="1447800"/>
            <a:ext cx="6318948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Post French &amp; Indian War</a:t>
            </a:r>
          </a:p>
          <a:p>
            <a:pPr lvl="1"/>
            <a:r>
              <a:rPr lang="en-US" sz="2800" dirty="0" smtClean="0"/>
              <a:t>Britain controlled Canada, NA to the Miss. River, and Caribbean</a:t>
            </a:r>
          </a:p>
          <a:p>
            <a:pPr lvl="1"/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Proclamation of 1763</a:t>
            </a:r>
            <a:r>
              <a:rPr lang="en-US" sz="2800" dirty="0" smtClean="0"/>
              <a:t>- </a:t>
            </a:r>
            <a:r>
              <a:rPr lang="en-US" sz="2800" u="sng" dirty="0" smtClean="0"/>
              <a:t>prohibited colonists from moving west of </a:t>
            </a:r>
            <a:r>
              <a:rPr lang="en-US" sz="2800" u="sng" dirty="0" smtClean="0"/>
              <a:t>Appalachian Mountains</a:t>
            </a:r>
            <a:r>
              <a:rPr lang="en-US" sz="2800" u="sng" dirty="0" smtClean="0"/>
              <a:t>.</a:t>
            </a:r>
          </a:p>
          <a:p>
            <a:pPr lvl="2"/>
            <a:r>
              <a:rPr lang="en-US" sz="2400" dirty="0" smtClean="0"/>
              <a:t>Advantages for Britain</a:t>
            </a:r>
          </a:p>
          <a:p>
            <a:pPr lvl="3"/>
            <a:r>
              <a:rPr lang="en-US" sz="2400" dirty="0" smtClean="0"/>
              <a:t>Allowed crown, not colonists to control expansion west</a:t>
            </a:r>
          </a:p>
          <a:p>
            <a:pPr lvl="3"/>
            <a:r>
              <a:rPr lang="en-US" sz="2400" dirty="0" smtClean="0"/>
              <a:t>Conflicts </a:t>
            </a:r>
            <a:r>
              <a:rPr lang="en-US" sz="2400" dirty="0" smtClean="0"/>
              <a:t>w/ natives maybe avoided</a:t>
            </a:r>
          </a:p>
          <a:p>
            <a:pPr lvl="3"/>
            <a:r>
              <a:rPr lang="en-US" sz="2400" dirty="0" smtClean="0"/>
              <a:t>Slow colonists moving away from colonies</a:t>
            </a:r>
          </a:p>
          <a:p>
            <a:pPr lvl="3"/>
            <a:r>
              <a:rPr lang="en-US" sz="2400" dirty="0" smtClean="0"/>
              <a:t>Allow </a:t>
            </a:r>
            <a:r>
              <a:rPr lang="en-US" sz="2400" dirty="0" smtClean="0"/>
              <a:t>crown to control lucrative fur trade</a:t>
            </a:r>
          </a:p>
          <a:p>
            <a:pPr lvl="2"/>
            <a:endParaRPr lang="en-US" dirty="0"/>
          </a:p>
        </p:txBody>
      </p:sp>
      <p:pic>
        <p:nvPicPr>
          <p:cNvPr id="16386" name="Picture 2" descr="http://www.learnnc.org/lp/media/uploads/2008/07/map_of_territorial_growth_177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3297" y="1127919"/>
            <a:ext cx="4372403" cy="56411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0474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354584"/>
            <a:ext cx="3153664" cy="304800"/>
          </a:xfrm>
        </p:spPr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5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654300" y="308864"/>
            <a:ext cx="7640320" cy="396240"/>
          </a:xfrm>
        </p:spPr>
        <p:txBody>
          <a:bodyPr/>
          <a:lstStyle/>
          <a:p>
            <a:r>
              <a:rPr lang="en-US" sz="4400" dirty="0" smtClean="0">
                <a:solidFill>
                  <a:schemeClr val="tx1"/>
                </a:solidFill>
                <a:latin typeface="+mj-lt"/>
              </a:rPr>
              <a:t>Great Britain Raises Taxes</a:t>
            </a:r>
            <a:endParaRPr lang="en-US" sz="4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06400" y="1942084"/>
            <a:ext cx="10769600" cy="4475480"/>
          </a:xfrm>
        </p:spPr>
        <p:txBody>
          <a:bodyPr/>
          <a:lstStyle/>
          <a:p>
            <a:r>
              <a:rPr lang="en-US" sz="2800" dirty="0" smtClean="0"/>
              <a:t>Taxation without Representation</a:t>
            </a:r>
          </a:p>
          <a:p>
            <a:pPr lvl="1"/>
            <a:r>
              <a:rPr lang="en-US" sz="2400" dirty="0" smtClean="0"/>
              <a:t>Great </a:t>
            </a:r>
            <a:r>
              <a:rPr lang="en-US" sz="2400" dirty="0"/>
              <a:t>Britain had to pay for the French and Indian War and for keeping troops in North America to protect the colonists.</a:t>
            </a:r>
          </a:p>
          <a:p>
            <a:pPr lvl="1"/>
            <a:r>
              <a:rPr lang="en-US" sz="2400" dirty="0"/>
              <a:t>Parliament passed the Sugar Act in 1764 to tax colonists to make them help pay costs. </a:t>
            </a:r>
          </a:p>
          <a:p>
            <a:pPr lvl="1"/>
            <a:r>
              <a:rPr lang="en-US" sz="2400" dirty="0"/>
              <a:t>Parliament’s actions upset many colonists.</a:t>
            </a:r>
          </a:p>
          <a:p>
            <a:pPr lvl="1"/>
            <a:r>
              <a:rPr lang="en-US" sz="2400" dirty="0"/>
              <a:t>Colonists believed there should be no taxes without representation in Parliament.</a:t>
            </a:r>
          </a:p>
          <a:p>
            <a:pPr lvl="1"/>
            <a:r>
              <a:rPr lang="en-US" sz="2400" b="1" dirty="0">
                <a:solidFill>
                  <a:srgbClr val="DC5924"/>
                </a:solidFill>
              </a:rPr>
              <a:t>Samuel Adams, </a:t>
            </a:r>
            <a:r>
              <a:rPr lang="en-US" sz="2400" dirty="0"/>
              <a:t>a colonial leader, set up the </a:t>
            </a:r>
            <a:r>
              <a:rPr lang="en-US" sz="2400" b="1" dirty="0">
                <a:solidFill>
                  <a:srgbClr val="DC5924"/>
                </a:solidFill>
              </a:rPr>
              <a:t>Committees of Correspondence </a:t>
            </a:r>
            <a:r>
              <a:rPr lang="en-US" sz="2400" dirty="0"/>
              <a:t>to protest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06400" y="1180084"/>
            <a:ext cx="11379200" cy="762000"/>
          </a:xfrm>
        </p:spPr>
        <p:txBody>
          <a:bodyPr/>
          <a:lstStyle/>
          <a:p>
            <a:r>
              <a:rPr lang="en-US" sz="2400" dirty="0" smtClean="0"/>
              <a:t>Main Idea 1</a:t>
            </a:r>
          </a:p>
          <a:p>
            <a:pPr lvl="1"/>
            <a:r>
              <a:rPr lang="en-US" sz="2000" dirty="0"/>
              <a:t>British efforts to raise taxes on colonists sparked protest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2009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31A146-59F7-204C-A7D6-E01EC24D14D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02336" y="212092"/>
            <a:ext cx="3153664" cy="304800"/>
          </a:xfrm>
        </p:spPr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4362450" y="288105"/>
            <a:ext cx="10769600" cy="457200"/>
          </a:xfrm>
        </p:spPr>
        <p:txBody>
          <a:bodyPr/>
          <a:lstStyle/>
          <a:p>
            <a:r>
              <a:rPr lang="en-US" sz="4000" dirty="0" smtClean="0"/>
              <a:t>Sugar Act</a:t>
            </a:r>
            <a:endParaRPr lang="en-US" sz="4000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402336" y="1587500"/>
            <a:ext cx="5490464" cy="4372864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Sugar Act of 1764</a:t>
            </a:r>
            <a:endParaRPr lang="en-US" sz="2800" i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800" dirty="0"/>
              <a:t>Lowered tax on imported </a:t>
            </a:r>
            <a:r>
              <a:rPr lang="en-US" sz="2800" dirty="0" smtClean="0"/>
              <a:t>molasses/Sugar</a:t>
            </a:r>
            <a:endParaRPr lang="en-US" sz="2800" dirty="0"/>
          </a:p>
          <a:p>
            <a:pPr lvl="1"/>
            <a:r>
              <a:rPr lang="en-US" sz="2800" dirty="0" smtClean="0"/>
              <a:t>Idea was to lower taxes to discourage smuggling</a:t>
            </a:r>
            <a:endParaRPr lang="en-US" sz="2800" dirty="0"/>
          </a:p>
          <a:p>
            <a:pPr lvl="1"/>
            <a:r>
              <a:rPr lang="en-US" sz="2800" dirty="0"/>
              <a:t>Also allowed </a:t>
            </a:r>
            <a:r>
              <a:rPr lang="en-US" sz="2800" dirty="0" smtClean="0"/>
              <a:t>British to </a:t>
            </a:r>
            <a:r>
              <a:rPr lang="en-US" sz="2800" dirty="0"/>
              <a:t>seize goods from smugglers </a:t>
            </a:r>
            <a:r>
              <a:rPr lang="en-US" sz="2800" dirty="0" smtClean="0"/>
              <a:t>without going </a:t>
            </a:r>
            <a:r>
              <a:rPr lang="en-US" sz="2800" dirty="0"/>
              <a:t>to court</a:t>
            </a:r>
          </a:p>
        </p:txBody>
      </p:sp>
      <p:pic>
        <p:nvPicPr>
          <p:cNvPr id="14" name="Picture 6" descr="http://www.seepro.net/clipart/mj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5400" y="2819273"/>
            <a:ext cx="3371850" cy="3810000"/>
          </a:xfrm>
          <a:prstGeom prst="rect">
            <a:avLst/>
          </a:prstGeom>
          <a:noFill/>
        </p:spPr>
      </p:pic>
      <p:pic>
        <p:nvPicPr>
          <p:cNvPr id="16" name="Picture 4" descr="http://classroomclipart.com/images/gallery/Foods/Food_Clipart/bag_suga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38589" y="516705"/>
            <a:ext cx="1981200" cy="32572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5565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42900" y="1231900"/>
            <a:ext cx="5549900" cy="5003800"/>
          </a:xfrm>
        </p:spPr>
        <p:txBody>
          <a:bodyPr/>
          <a:lstStyle/>
          <a:p>
            <a:r>
              <a:rPr lang="en-US" sz="2400" dirty="0"/>
              <a:t>Stamp Act of 1765</a:t>
            </a:r>
          </a:p>
          <a:p>
            <a:pPr lvl="1"/>
            <a:r>
              <a:rPr lang="en-US" sz="2400" dirty="0"/>
              <a:t>Colonists had to pay for official stamp, or seal, on purchase of paper items.</a:t>
            </a:r>
          </a:p>
          <a:p>
            <a:pPr lvl="1"/>
            <a:r>
              <a:rPr lang="en-US" sz="2400" dirty="0"/>
              <a:t>Immediate protests</a:t>
            </a:r>
          </a:p>
          <a:p>
            <a:pPr lvl="1"/>
            <a:r>
              <a:rPr lang="en-US" sz="2400" b="1" dirty="0" smtClean="0"/>
              <a:t>“Sons </a:t>
            </a:r>
            <a:r>
              <a:rPr lang="en-US" sz="2400" b="1" dirty="0"/>
              <a:t>of </a:t>
            </a:r>
            <a:r>
              <a:rPr lang="en-US" sz="2400" b="1" dirty="0" smtClean="0"/>
              <a:t>Liberty” </a:t>
            </a:r>
            <a:r>
              <a:rPr lang="en-US" sz="2400" dirty="0"/>
              <a:t>sometimes used violence.</a:t>
            </a:r>
          </a:p>
          <a:p>
            <a:pPr lvl="1"/>
            <a:r>
              <a:rPr lang="en-US" sz="2400" dirty="0"/>
              <a:t>Stamp Act Congress of 1765 declared the tax a violation of colonial rights.</a:t>
            </a:r>
          </a:p>
          <a:p>
            <a:pPr lvl="1"/>
            <a:r>
              <a:rPr lang="en-US" sz="2400" dirty="0"/>
              <a:t>Repealed in 1766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4191000" y="215900"/>
            <a:ext cx="10769600" cy="457200"/>
          </a:xfrm>
        </p:spPr>
        <p:txBody>
          <a:bodyPr/>
          <a:lstStyle/>
          <a:p>
            <a:r>
              <a:rPr lang="en-US" sz="4000" dirty="0" smtClean="0"/>
              <a:t>Stamp Act </a:t>
            </a:r>
            <a:endParaRPr lang="en-US" sz="4000" dirty="0"/>
          </a:p>
        </p:txBody>
      </p:sp>
      <p:pic>
        <p:nvPicPr>
          <p:cNvPr id="7" name="Picture 2" descr="http://www.cr-cath.pvt.k12.ia.us/lasalle/Resources/8th%20Websites%202012/Maddie,%20taylor,%20Kaeli%20Rev.%20war/rev%20war%20Taylor%20O'Shea/images/stamp%20ac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8000" y="1231900"/>
            <a:ext cx="3338828" cy="4371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201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0"/>
            <a:ext cx="10058400" cy="160934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Repeal of the Stamp Act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169" y="1371600"/>
            <a:ext cx="4585972" cy="5219700"/>
          </a:xfrm>
        </p:spPr>
        <p:txBody>
          <a:bodyPr>
            <a:noAutofit/>
          </a:bodyPr>
          <a:lstStyle/>
          <a:p>
            <a:r>
              <a:rPr lang="en-US" sz="2800" dirty="0" smtClean="0"/>
              <a:t>March 1766- Parliament repeals Stamp Act</a:t>
            </a:r>
          </a:p>
          <a:p>
            <a:pPr lvl="1"/>
            <a:r>
              <a:rPr lang="en-US" sz="2400" dirty="0" smtClean="0"/>
              <a:t>Colonists win battle, but war far from over</a:t>
            </a:r>
          </a:p>
          <a:p>
            <a:r>
              <a:rPr lang="en-US" sz="2800" dirty="0" smtClean="0"/>
              <a:t>Same day though passed another Act</a:t>
            </a:r>
          </a:p>
          <a:p>
            <a:r>
              <a:rPr lang="en-US" sz="2800" dirty="0" smtClean="0"/>
              <a:t>The </a:t>
            </a:r>
            <a:r>
              <a:rPr lang="en-US" sz="2800" b="1" i="1" u="sng" dirty="0" smtClean="0"/>
              <a:t>Declaratory Act of 1766</a:t>
            </a:r>
          </a:p>
          <a:p>
            <a:pPr lvl="1"/>
            <a:r>
              <a:rPr lang="en-US" sz="2400" dirty="0" smtClean="0"/>
              <a:t>Says Parliament has right to tax and make all decisions regarding British colonies</a:t>
            </a:r>
          </a:p>
        </p:txBody>
      </p:sp>
      <p:pic>
        <p:nvPicPr>
          <p:cNvPr id="5" name="Picture 2" descr="http://www.cr-cath.pvt.k12.ia.us/lasalle/Resources/8th%20Websites%202012/Maddie,%20taylor,%20Kaeli%20Rev.%20war/rev%20war%20Taylor%20O'Shea/images/stamp%20ac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2700" y="1752600"/>
            <a:ext cx="3338828" cy="4371975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856614" y="1752600"/>
            <a:ext cx="4191000" cy="4572000"/>
          </a:xfrm>
          <a:prstGeom prst="ellipse">
            <a:avLst/>
          </a:prstGeom>
          <a:noFill/>
          <a:ln w="1047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16200000" flipH="1">
            <a:off x="1229491" y="2707180"/>
            <a:ext cx="3445247" cy="2662842"/>
          </a:xfrm>
          <a:prstGeom prst="line">
            <a:avLst/>
          </a:prstGeom>
          <a:ln w="952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4389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42900" y="1231900"/>
            <a:ext cx="5549900" cy="5003800"/>
          </a:xfrm>
        </p:spPr>
        <p:txBody>
          <a:bodyPr/>
          <a:lstStyle/>
          <a:p>
            <a:r>
              <a:rPr lang="en-US" sz="2400" dirty="0"/>
              <a:t>Townshend Acts of 1767</a:t>
            </a:r>
          </a:p>
          <a:p>
            <a:pPr lvl="1"/>
            <a:r>
              <a:rPr lang="en-US" sz="2400" dirty="0"/>
              <a:t>Duties on glass, lead, paints, paper, and tea</a:t>
            </a:r>
          </a:p>
          <a:p>
            <a:pPr lvl="1"/>
            <a:r>
              <a:rPr lang="en-US" sz="2400" dirty="0"/>
              <a:t>Writs of assistance used to enforce these acts.</a:t>
            </a:r>
          </a:p>
          <a:p>
            <a:pPr lvl="1"/>
            <a:r>
              <a:rPr lang="en-US" sz="2400" dirty="0"/>
              <a:t>Colonists boycotted British goods.</a:t>
            </a:r>
          </a:p>
          <a:p>
            <a:pPr lvl="1"/>
            <a:r>
              <a:rPr lang="en-US" sz="2400" dirty="0"/>
              <a:t>Sons of Liberty attacked houses of customs officials.</a:t>
            </a:r>
          </a:p>
          <a:p>
            <a:pPr lvl="1"/>
            <a:r>
              <a:rPr lang="en-US" sz="2400" dirty="0"/>
              <a:t>British troops sent in 1768.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3594100" y="203200"/>
            <a:ext cx="10769600" cy="457200"/>
          </a:xfrm>
        </p:spPr>
        <p:txBody>
          <a:bodyPr/>
          <a:lstStyle/>
          <a:p>
            <a:r>
              <a:rPr lang="en-US" sz="4000" dirty="0" smtClean="0"/>
              <a:t>Townshend Acts </a:t>
            </a:r>
            <a:endParaRPr lang="en-US" sz="4000" dirty="0"/>
          </a:p>
        </p:txBody>
      </p:sp>
      <p:pic>
        <p:nvPicPr>
          <p:cNvPr id="4" name="Picture 2" descr="http://www.therealalaska.com/news/wp-content/uploads/2011/04/taxe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59600" y="1025185"/>
            <a:ext cx="4038600" cy="52105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742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21</TotalTime>
  <Words>538</Words>
  <Application>Microsoft Office PowerPoint</Application>
  <PresentationFormat>Widescreen</PresentationFormat>
  <Paragraphs>78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Lucida Grande</vt:lpstr>
      <vt:lpstr>Rockwell</vt:lpstr>
      <vt:lpstr>Rockwell Condensed</vt:lpstr>
      <vt:lpstr>Verdana</vt:lpstr>
      <vt:lpstr>Wingdings</vt:lpstr>
      <vt:lpstr>Wood Type</vt:lpstr>
      <vt:lpstr>Warm Up</vt:lpstr>
      <vt:lpstr>Unit 4: Lesson 1</vt:lpstr>
      <vt:lpstr>PowerPoint Presentation</vt:lpstr>
      <vt:lpstr>Relations with Britain</vt:lpstr>
      <vt:lpstr>Lesson 1</vt:lpstr>
      <vt:lpstr>Lesson 1</vt:lpstr>
      <vt:lpstr>PowerPoint Presentation</vt:lpstr>
      <vt:lpstr>The Repeal of the Stamp Act</vt:lpstr>
      <vt:lpstr>PowerPoint Presentation</vt:lpstr>
      <vt:lpstr>Protesting the Stamp Act</vt:lpstr>
      <vt:lpstr>Exit Ticket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4: Lesson 1</dc:title>
  <dc:creator>Lawson, Megan L.</dc:creator>
  <cp:lastModifiedBy>Lawson, Megan L.</cp:lastModifiedBy>
  <cp:revision>4</cp:revision>
  <dcterms:created xsi:type="dcterms:W3CDTF">2017-10-04T13:46:26Z</dcterms:created>
  <dcterms:modified xsi:type="dcterms:W3CDTF">2017-10-04T14:08:19Z</dcterms:modified>
</cp:coreProperties>
</file>