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78" r:id="rId2"/>
    <p:sldId id="285" r:id="rId3"/>
    <p:sldId id="279" r:id="rId4"/>
    <p:sldId id="286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727FA-3A73-4696-8041-8A2864B57360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5AE68-AA37-4202-AE3A-066122A2B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0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04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36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2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Zoller’s</a:t>
            </a:r>
            <a:r>
              <a:rPr lang="en-US" dirty="0" smtClean="0"/>
              <a:t> Podcast: 13</a:t>
            </a:r>
            <a:r>
              <a:rPr lang="en-US" baseline="0" dirty="0" smtClean="0"/>
              <a:t> Colonies- The </a:t>
            </a:r>
            <a:r>
              <a:rPr lang="en-US" baseline="0" smtClean="0"/>
              <a:t>Middle Colonies (11:22)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8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05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esson_Content_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43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60960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99200" y="2743200"/>
            <a:ext cx="5181600" cy="3429000"/>
          </a:xfrm>
        </p:spPr>
        <p:txBody>
          <a:bodyPr/>
          <a:lstStyle>
            <a:lvl1pPr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640080" indent="-457200"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137160">
              <a:buFont typeface="Lucida Grande"/>
              <a:buChar char="-"/>
              <a:def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0" indent="0" algn="l" defTabSz="457200" rtl="0" eaLnBrk="1" latinLnBrk="0" hangingPunct="1">
              <a:spcBef>
                <a:spcPts val="1800"/>
              </a:spcBef>
              <a:spcAft>
                <a:spcPts val="0"/>
              </a:spcAft>
              <a:buFont typeface="Arial"/>
              <a:buNone/>
            </a:pPr>
            <a:r>
              <a:rPr lang="en-US" dirty="0" smtClean="0"/>
              <a:t>Head</a:t>
            </a:r>
          </a:p>
          <a:p>
            <a:pPr marL="320040" lvl="1" indent="-137160" algn="l" defTabSz="457200" rtl="0" eaLnBrk="1" latinLnBrk="0" hangingPunct="1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060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w9pw8rIDlU&amp;feature=c4-overview-vl&amp;list=PL9bDHRx3YbkV_rZLEF-eg8I6v080oCnS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500" y="1282700"/>
            <a:ext cx="10083800" cy="44196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Unit 3: The English Colonies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Lesson 3: </a:t>
            </a:r>
            <a:r>
              <a:rPr lang="en-US" dirty="0" smtClean="0"/>
              <a:t>Middle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38220" y="756667"/>
            <a:ext cx="6096000" cy="396240"/>
          </a:xfrm>
        </p:spPr>
        <p:txBody>
          <a:bodyPr/>
          <a:lstStyle/>
          <a:p>
            <a:r>
              <a:rPr lang="en-US" sz="3600" dirty="0" smtClean="0"/>
              <a:t>The Middle Colonies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36448" y="787782"/>
            <a:ext cx="2003552" cy="784986"/>
          </a:xfrm>
        </p:spPr>
        <p:txBody>
          <a:bodyPr/>
          <a:lstStyle/>
          <a:p>
            <a:r>
              <a:rPr lang="en-US" sz="2800" dirty="0" smtClean="0"/>
              <a:t>LESSON 3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3200" dirty="0" smtClean="0"/>
              <a:t>Big Idea</a:t>
            </a:r>
          </a:p>
          <a:p>
            <a:pPr lvl="1"/>
            <a:r>
              <a:rPr lang="en-US" sz="2800" dirty="0" smtClean="0"/>
              <a:t>People from many nations settled in the middle colonies.</a:t>
            </a:r>
          </a:p>
          <a:p>
            <a:r>
              <a:rPr lang="en-US" sz="3200" dirty="0" smtClean="0"/>
              <a:t>Main Ideas</a:t>
            </a:r>
          </a:p>
          <a:p>
            <a:pPr lvl="2"/>
            <a:r>
              <a:rPr lang="en-US" sz="2800" dirty="0"/>
              <a:t>The English created New York and New Jersey from former Dutch territory. </a:t>
            </a:r>
          </a:p>
          <a:p>
            <a:pPr lvl="2"/>
            <a:r>
              <a:rPr lang="en-US" sz="2800" dirty="0"/>
              <a:t>William Penn established the colony of Pennsylvania.</a:t>
            </a:r>
          </a:p>
          <a:p>
            <a:pPr lvl="2"/>
            <a:r>
              <a:rPr lang="en-US" sz="2800" dirty="0"/>
              <a:t>The economy of the middle colonies was supported by trade and staple crops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England Seizes the Dutch Colonies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35000" y="1371600"/>
            <a:ext cx="70866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1497- John Cabot claims all land b/t Newfoundland and Florida for England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Considered Dutch colony of New Netherland to be intruders on English soil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Mad about Dutch reselling Virginia tobacco</a:t>
            </a:r>
          </a:p>
          <a:p>
            <a:r>
              <a:rPr lang="en-US" sz="2400" dirty="0" smtClean="0"/>
              <a:t>1664- King Charles II gave brother  James (Duke of York) a grant w/ New Netherland in it!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Sent warships to make sure wouldn’t be a problem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New Netherland’s Governor Peter Stuyvesant</a:t>
            </a:r>
          </a:p>
          <a:p>
            <a:pPr lvl="2"/>
            <a:r>
              <a:rPr lang="en-US" sz="1800" dirty="0" smtClean="0"/>
              <a:t>Colorful, peg-legged, military </a:t>
            </a:r>
            <a:r>
              <a:rPr lang="en-US" sz="1800" dirty="0" smtClean="0"/>
              <a:t>hero that ruled for 17 years</a:t>
            </a:r>
            <a:endParaRPr lang="en-US" sz="1800" dirty="0" smtClean="0"/>
          </a:p>
          <a:p>
            <a:pPr lvl="2"/>
            <a:r>
              <a:rPr lang="en-US" sz="1800" dirty="0" smtClean="0"/>
              <a:t>Land </a:t>
            </a:r>
            <a:r>
              <a:rPr lang="en-US" sz="1800" dirty="0" smtClean="0"/>
              <a:t>diverse, people too</a:t>
            </a:r>
          </a:p>
          <a:p>
            <a:pPr lvl="2"/>
            <a:r>
              <a:rPr lang="en-US" sz="1800" dirty="0" smtClean="0"/>
              <a:t>To </a:t>
            </a:r>
            <a:r>
              <a:rPr lang="en-US" sz="1800" dirty="0" smtClean="0"/>
              <a:t>fix colony’s $ problems, he raises taxes</a:t>
            </a:r>
          </a:p>
          <a:p>
            <a:endParaRPr lang="en-US" dirty="0"/>
          </a:p>
        </p:txBody>
      </p:sp>
      <p:pic>
        <p:nvPicPr>
          <p:cNvPr id="14338" name="Picture 2" descr="http://www.fasnyfiremuseum.com/Assets/fire%20in%20the%20valley%20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000" y="1462488"/>
            <a:ext cx="4076700" cy="5304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9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68600" y="487681"/>
            <a:ext cx="7640320" cy="396240"/>
          </a:xfrm>
        </p:spPr>
        <p:txBody>
          <a:bodyPr/>
          <a:lstStyle/>
          <a:p>
            <a:r>
              <a:rPr lang="en-US" sz="3200" dirty="0" smtClean="0"/>
              <a:t>New York and New Jersey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 smtClean="0"/>
              <a:t>Main Idea 1</a:t>
            </a:r>
          </a:p>
          <a:p>
            <a:pPr lvl="1"/>
            <a:r>
              <a:rPr lang="en-US" sz="1800" dirty="0" smtClean="0"/>
              <a:t>The English created New York and New Jersey from former Dutch territory.</a:t>
            </a:r>
            <a:endParaRPr lang="en-US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2800" dirty="0" smtClean="0"/>
              <a:t>New Jersey</a:t>
            </a:r>
          </a:p>
          <a:p>
            <a:pPr lvl="1"/>
            <a:r>
              <a:rPr lang="en-US" sz="2400" dirty="0"/>
              <a:t>English took control in 1664.</a:t>
            </a:r>
          </a:p>
          <a:p>
            <a:pPr lvl="1"/>
            <a:r>
              <a:rPr lang="en-US" sz="2400" dirty="0"/>
              <a:t>The colony occupied land between the Hudson and Delaware rivers.</a:t>
            </a:r>
          </a:p>
          <a:p>
            <a:pPr lvl="1"/>
            <a:r>
              <a:rPr lang="en-US" sz="2400" dirty="0"/>
              <a:t>It had a diverse population, including Dutch, Swedes, Finns, and Scots.</a:t>
            </a:r>
          </a:p>
          <a:p>
            <a:pPr marL="182880" lvl="1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6299200" y="2743200"/>
            <a:ext cx="54864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New York</a:t>
            </a:r>
          </a:p>
          <a:p>
            <a:pPr lvl="1"/>
            <a:r>
              <a:rPr lang="en-US" sz="2000" dirty="0"/>
              <a:t>Dutch founded New Netherland in 1613 as fur trading post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Rename it after James after the Duke of York</a:t>
            </a:r>
            <a:endParaRPr lang="en-US" sz="2000" dirty="0"/>
          </a:p>
          <a:p>
            <a:pPr lvl="1"/>
            <a:r>
              <a:rPr lang="en-US" sz="2000" dirty="0"/>
              <a:t>New Amsterdam was center of fur trade.</a:t>
            </a:r>
          </a:p>
          <a:p>
            <a:pPr lvl="1"/>
            <a:r>
              <a:rPr lang="en-US" sz="2000" b="1" dirty="0">
                <a:solidFill>
                  <a:srgbClr val="DC5924"/>
                </a:solidFill>
              </a:rPr>
              <a:t>Peter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DC5924"/>
                </a:solidFill>
              </a:rPr>
              <a:t>Stuyvesant</a:t>
            </a:r>
            <a:r>
              <a:rPr lang="en-US" sz="2000" dirty="0"/>
              <a:t> led the colony from 1647-1664.</a:t>
            </a:r>
          </a:p>
          <a:p>
            <a:pPr lvl="1"/>
            <a:r>
              <a:rPr lang="en-US" sz="2000" dirty="0"/>
              <a:t>English captured colony in 1664 and renamed it New York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9" name="Picture 4" descr="C:\Users\Wuz\AppData\Local\Microsoft\Windows\Temporary Internet Files\Content.IE5\8CY6B0WR\MC9004367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7155" y="5651656"/>
            <a:ext cx="2113605" cy="1151988"/>
          </a:xfrm>
          <a:prstGeom prst="rect">
            <a:avLst/>
          </a:prstGeom>
          <a:noFill/>
        </p:spPr>
      </p:pic>
      <p:pic>
        <p:nvPicPr>
          <p:cNvPr id="10" name="Picture 3" descr="C:\Users\Wuz\AppData\Local\Microsoft\Windows\Temporary Internet Files\Content.IE5\IW047KUG\MC9004367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15514" y="1821180"/>
            <a:ext cx="2373286" cy="12950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701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Penn’s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14650"/>
            <a:ext cx="7362822" cy="4498849"/>
          </a:xfrm>
        </p:spPr>
        <p:txBody>
          <a:bodyPr>
            <a:noAutofit/>
          </a:bodyPr>
          <a:lstStyle/>
          <a:p>
            <a:r>
              <a:rPr lang="en-US" sz="2400" dirty="0" smtClean="0"/>
              <a:t>1681- Charles II gives large land grant to William Penn (Jr.)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Owes father, Admiral William Penn, $81,000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Wealthy, high social status </a:t>
            </a:r>
          </a:p>
          <a:p>
            <a:r>
              <a:rPr lang="en-US" sz="2400" dirty="0" smtClean="0"/>
              <a:t>Quakers </a:t>
            </a:r>
            <a:r>
              <a:rPr lang="en-US" sz="2400" dirty="0" smtClean="0"/>
              <a:t>stressed…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Religious </a:t>
            </a:r>
            <a:r>
              <a:rPr lang="en-US" sz="2000" dirty="0" smtClean="0">
                <a:solidFill>
                  <a:schemeClr val="tx1"/>
                </a:solidFill>
              </a:rPr>
              <a:t>tolerance, Simplicity, Kindness </a:t>
            </a:r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chemeClr val="tx1"/>
                </a:solidFill>
              </a:rPr>
              <a:t>others, Opposed </a:t>
            </a:r>
            <a:r>
              <a:rPr lang="en-US" sz="2000" dirty="0" smtClean="0">
                <a:solidFill>
                  <a:schemeClr val="tx1"/>
                </a:solidFill>
              </a:rPr>
              <a:t>any use of force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Wanted religious, social, and political freedom</a:t>
            </a:r>
          </a:p>
          <a:p>
            <a:r>
              <a:rPr lang="en-US" sz="2400" dirty="0" smtClean="0"/>
              <a:t>All this makes English believe Quakers radicals!</a:t>
            </a:r>
          </a:p>
          <a:p>
            <a:r>
              <a:rPr lang="en-US" sz="2400" dirty="0" smtClean="0"/>
              <a:t>Quakers </a:t>
            </a:r>
            <a:r>
              <a:rPr lang="en-US" sz="2400" dirty="0" smtClean="0"/>
              <a:t>often imprisoned, tortured, or hung </a:t>
            </a:r>
            <a:endParaRPr lang="en-US" sz="2400" dirty="0"/>
          </a:p>
        </p:txBody>
      </p:sp>
      <p:pic>
        <p:nvPicPr>
          <p:cNvPr id="20482" name="Picture 2" descr="http://www.mediabistro.com/agencyspy/files/original/quaker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2111" y="2333803"/>
            <a:ext cx="4038600" cy="4146297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10235406" y="506476"/>
            <a:ext cx="1600200" cy="3124200"/>
          </a:xfrm>
          <a:prstGeom prst="cloudCallout">
            <a:avLst>
              <a:gd name="adj1" fmla="val -75000"/>
              <a:gd name="adj2" fmla="val 17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76717" y="1052913"/>
            <a:ext cx="121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Holy Cow! I’m William Penn the Quaker Oats Guy!?!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4095" y="1232283"/>
            <a:ext cx="92813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Main Idea 2</a:t>
            </a:r>
          </a:p>
          <a:p>
            <a:pPr lvl="1"/>
            <a:r>
              <a:rPr lang="en-US" sz="2400" dirty="0"/>
              <a:t>William Penn established the colony of Pennsylvania.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32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56" y="320206"/>
            <a:ext cx="8911687" cy="1280890"/>
          </a:xfrm>
        </p:spPr>
        <p:txBody>
          <a:bodyPr/>
          <a:lstStyle/>
          <a:p>
            <a:r>
              <a:rPr lang="en-US" dirty="0" smtClean="0"/>
              <a:t>What’s in a Name?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635000"/>
            <a:ext cx="5994400" cy="607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Penn (Jr.) granted colony b/c Charles II owes his father $81,000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Admiral William Penn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Dies in 1670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Debt cancelled with land grant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Wants to name it Penn’s Land (for Dad)</a:t>
            </a:r>
          </a:p>
          <a:p>
            <a:pPr lvl="3"/>
            <a:r>
              <a:rPr lang="en-US" sz="1800" dirty="0" smtClean="0">
                <a:solidFill>
                  <a:schemeClr val="tx1"/>
                </a:solidFill>
              </a:rPr>
              <a:t>Kings council declines because he is a Quaker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Names it Sylvania (woods)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King Charles II renames Pennsylvania</a:t>
            </a:r>
          </a:p>
          <a:p>
            <a:pPr lvl="3"/>
            <a:r>
              <a:rPr lang="en-US" sz="1800" dirty="0" smtClean="0">
                <a:solidFill>
                  <a:schemeClr val="tx1"/>
                </a:solidFill>
              </a:rPr>
              <a:t>Meaning “Penn’s Woods” in honor of his friend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2530" name="Picture 2" descr="C:\Users\Wuz\AppData\Local\Microsoft\Windows\Temporary Internet Files\Content.IE5\8CY6B0WR\MC9004367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524000"/>
            <a:ext cx="4114800" cy="2245301"/>
          </a:xfrm>
          <a:prstGeom prst="rect">
            <a:avLst/>
          </a:prstGeom>
          <a:noFill/>
        </p:spPr>
      </p:pic>
      <p:pic>
        <p:nvPicPr>
          <p:cNvPr id="22532" name="Picture 4" descr="C:\Users\Wuz\AppData\Local\Microsoft\Windows\Temporary Internet Files\Content.IE5\8CY6B0WR\MC9001011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886200"/>
            <a:ext cx="4038600" cy="2409332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4191000" y="3429448"/>
            <a:ext cx="2667000" cy="1447800"/>
            <a:chOff x="6324600" y="381000"/>
            <a:chExt cx="2667000" cy="1447800"/>
          </a:xfrm>
        </p:grpSpPr>
        <p:sp>
          <p:nvSpPr>
            <p:cNvPr id="7" name="Explosion 2 6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3200" y="920234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Founded By… 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892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24" y="332010"/>
            <a:ext cx="8911687" cy="1280890"/>
          </a:xfrm>
        </p:spPr>
        <p:txBody>
          <a:bodyPr/>
          <a:lstStyle/>
          <a:p>
            <a:r>
              <a:rPr lang="en-US" dirty="0" smtClean="0"/>
              <a:t>Pennsylvania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5600" y="736600"/>
            <a:ext cx="7924800" cy="5969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Penn pays natives for land &amp; treats as equals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Sets up capital as Philadelphia personally</a:t>
            </a:r>
          </a:p>
          <a:p>
            <a:r>
              <a:rPr lang="en-US" sz="2400" dirty="0" smtClean="0"/>
              <a:t>Attracts </a:t>
            </a:r>
            <a:r>
              <a:rPr lang="en-US" sz="2400" dirty="0" smtClean="0"/>
              <a:t>settlers w/ stories of great soil and climate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Promises-Religious freedom and a </a:t>
            </a:r>
            <a:r>
              <a:rPr lang="en-US" sz="2000" dirty="0" smtClean="0">
                <a:solidFill>
                  <a:schemeClr val="tx1"/>
                </a:solidFill>
              </a:rPr>
              <a:t>voice in </a:t>
            </a:r>
            <a:r>
              <a:rPr lang="en-US" sz="2000" dirty="0" smtClean="0">
                <a:solidFill>
                  <a:schemeClr val="tx1"/>
                </a:solidFill>
              </a:rPr>
              <a:t>government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Prospers from beginning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Produces large crops of wheat and other food crops</a:t>
            </a:r>
          </a:p>
          <a:p>
            <a:r>
              <a:rPr lang="en-US" sz="2400" dirty="0" smtClean="0"/>
              <a:t>1682- gets more land and expands west to Delaware Bay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Defeat  of Dutch by Duke of York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Penn’s Quaker beliefs not good according to Dutch settlers already in the area</a:t>
            </a:r>
          </a:p>
          <a:p>
            <a:pPr lvl="2"/>
            <a:r>
              <a:rPr lang="en-US" sz="1800" dirty="0" smtClean="0"/>
              <a:t>Begin petitioning for autonomy</a:t>
            </a:r>
          </a:p>
          <a:p>
            <a:pPr lvl="2"/>
            <a:r>
              <a:rPr lang="en-US" sz="1800" dirty="0" smtClean="0"/>
              <a:t>Granted in 1704</a:t>
            </a:r>
          </a:p>
          <a:p>
            <a:pPr lvl="2"/>
            <a:r>
              <a:rPr lang="en-US" sz="1800" dirty="0" smtClean="0"/>
              <a:t>Delaware Colony</a:t>
            </a:r>
          </a:p>
          <a:p>
            <a:endParaRPr lang="en-US" sz="2400" dirty="0"/>
          </a:p>
        </p:txBody>
      </p:sp>
      <p:pic>
        <p:nvPicPr>
          <p:cNvPr id="23554" name="Picture 2" descr="C:\Users\Wuz\AppData\Local\Microsoft\Windows\Temporary Internet Files\Content.IE5\6BPLG7W8\MC900149338[1]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462" y="1371600"/>
            <a:ext cx="3276600" cy="4911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88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11608</TotalTime>
  <Words>546</Words>
  <Application>Microsoft Office PowerPoint</Application>
  <PresentationFormat>Widescreen</PresentationFormat>
  <Paragraphs>78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Lucida Grande</vt:lpstr>
      <vt:lpstr>Verdana</vt:lpstr>
      <vt:lpstr>Wingdings 3</vt:lpstr>
      <vt:lpstr>Wisp</vt:lpstr>
      <vt:lpstr>Unit 3: The English Colonies  Lesson 3: Middle Colonies</vt:lpstr>
      <vt:lpstr>PowerPoint Presentation</vt:lpstr>
      <vt:lpstr>England Seizes the Dutch Colonies</vt:lpstr>
      <vt:lpstr>Lesson 3</vt:lpstr>
      <vt:lpstr>Penn’s Colony</vt:lpstr>
      <vt:lpstr>What’s in a Name?</vt:lpstr>
      <vt:lpstr>Pennsylvania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Lawson, Megan L.</dc:creator>
  <cp:lastModifiedBy>Lawson, Megan L.</cp:lastModifiedBy>
  <cp:revision>7</cp:revision>
  <dcterms:created xsi:type="dcterms:W3CDTF">2017-09-18T13:26:14Z</dcterms:created>
  <dcterms:modified xsi:type="dcterms:W3CDTF">2017-09-26T14:54:39Z</dcterms:modified>
</cp:coreProperties>
</file>