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289A60-5DBD-4A9B-A99B-E63651F73979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5157A3-B061-49FF-9F29-118365974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SUVkXthLz4w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youtube.com/watch?v=5BrlqD5lkP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u7k_X8iKS3c" TargetMode="External"/><Relationship Id="rId5" Type="http://schemas.openxmlformats.org/officeDocument/2006/relationships/image" Target="../media/image10.gif"/><Relationship Id="rId4" Type="http://schemas.openxmlformats.org/officeDocument/2006/relationships/hyperlink" Target="http://www.youtube.com/watch?v=U8-GzX4Jz_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Warm-Up:</a:t>
            </a:r>
            <a:br>
              <a:rPr lang="en-US" dirty="0" smtClean="0"/>
            </a:br>
            <a:r>
              <a:rPr lang="en-US" dirty="0" smtClean="0"/>
              <a:t>Spiral Review-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429" y="2623192"/>
            <a:ext cx="2971800" cy="4873752"/>
          </a:xfrm>
        </p:spPr>
        <p:txBody>
          <a:bodyPr/>
          <a:lstStyle/>
          <a:p>
            <a:r>
              <a:rPr lang="en-US" dirty="0" smtClean="0"/>
              <a:t>What effect did the Battles of Richmond Antietam have on the war?</a:t>
            </a:r>
            <a:endParaRPr lang="en-US" dirty="0"/>
          </a:p>
        </p:txBody>
      </p:sp>
      <p:pic>
        <p:nvPicPr>
          <p:cNvPr id="1026" name="Picture 2" descr="https://upload.wikimedia.org/wikipedia/commons/4/4f/Battle_of_Antiet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4632325" cy="323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2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War: </a:t>
            </a:r>
            <a:br>
              <a:rPr lang="en-US" dirty="0" smtClean="0"/>
            </a:br>
            <a:r>
              <a:rPr lang="en-US" dirty="0" smtClean="0"/>
              <a:t>1861-1865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Call for Freedom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5715000" cy="54970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From the start…</a:t>
            </a:r>
          </a:p>
          <a:p>
            <a:pPr lvl="1"/>
            <a:r>
              <a:rPr lang="en-US" dirty="0" smtClean="0"/>
              <a:t>North’s main goal was to preserve Union not destroy slavery</a:t>
            </a:r>
          </a:p>
          <a:p>
            <a:pPr lvl="1"/>
            <a:r>
              <a:rPr lang="en-US" dirty="0" smtClean="0"/>
              <a:t>His personal wish “all men everywhere could be free.” </a:t>
            </a:r>
          </a:p>
          <a:p>
            <a:pPr lvl="2"/>
            <a:r>
              <a:rPr lang="en-US" dirty="0" smtClean="0"/>
              <a:t>BUT</a:t>
            </a:r>
            <a:r>
              <a:rPr lang="en-US" dirty="0" smtClean="0"/>
              <a:t>…</a:t>
            </a:r>
          </a:p>
          <a:p>
            <a:pPr lvl="3"/>
            <a:r>
              <a:rPr lang="en-US" dirty="0" smtClean="0"/>
              <a:t>“ If I could save the Union without freeing </a:t>
            </a:r>
            <a:r>
              <a:rPr lang="en-US" i="1" dirty="0" smtClean="0"/>
              <a:t>any</a:t>
            </a:r>
            <a:r>
              <a:rPr lang="en-US" dirty="0" smtClean="0"/>
              <a:t> slave, I would do it; and if I could save it by freeing </a:t>
            </a:r>
            <a:r>
              <a:rPr lang="en-US" i="1" dirty="0" smtClean="0"/>
              <a:t>all</a:t>
            </a:r>
            <a:r>
              <a:rPr lang="en-US" dirty="0" smtClean="0"/>
              <a:t> the slaves, I would do it; and if I could save it by freeing some and leaving others alone, I would also do that.”</a:t>
            </a:r>
          </a:p>
          <a:p>
            <a:r>
              <a:rPr lang="en-US" dirty="0" smtClean="0"/>
              <a:t>Some in North believed slavery was helping the </a:t>
            </a:r>
            <a:r>
              <a:rPr lang="en-US" dirty="0" smtClean="0"/>
              <a:t>Rebels</a:t>
            </a:r>
            <a:endParaRPr lang="en-US" dirty="0" smtClean="0"/>
          </a:p>
          <a:p>
            <a:pPr lvl="1"/>
            <a:r>
              <a:rPr lang="en-US" dirty="0" smtClean="0"/>
              <a:t>Slaves raised crops and did heavy work in </a:t>
            </a:r>
            <a:r>
              <a:rPr lang="en-US" dirty="0" smtClean="0"/>
              <a:t>camps</a:t>
            </a:r>
            <a:endParaRPr lang="en-US" dirty="0" smtClean="0"/>
          </a:p>
          <a:p>
            <a:pPr lvl="1"/>
            <a:r>
              <a:rPr lang="en-US" dirty="0" smtClean="0"/>
              <a:t>To Yankees</a:t>
            </a:r>
            <a:r>
              <a:rPr lang="en-US" dirty="0" smtClean="0"/>
              <a:t>, anything that hurt slavery, hurt the Confederacy </a:t>
            </a:r>
            <a:endParaRPr lang="en-US" dirty="0"/>
          </a:p>
        </p:txBody>
      </p:sp>
      <p:pic>
        <p:nvPicPr>
          <p:cNvPr id="6146" name="Picture 2" descr="http://2.bp.blogspot.com/-A02fCXi_1sg/UKbuHBTZbeI/AAAAAAAAFKM/HjqHoBAtX2c/s1600/abraham+lincol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569122"/>
            <a:ext cx="3076575" cy="41021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Emancipation Proclamation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26410" y="1589566"/>
            <a:ext cx="5012790" cy="52684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Lincoln knew what people thought, and wanted</a:t>
            </a:r>
          </a:p>
          <a:p>
            <a:pPr lvl="1"/>
            <a:r>
              <a:rPr lang="en-US" dirty="0" smtClean="0"/>
              <a:t>Knew that going against slavery would make </a:t>
            </a:r>
            <a:r>
              <a:rPr lang="en-US" dirty="0" smtClean="0"/>
              <a:t>British's </a:t>
            </a:r>
            <a:r>
              <a:rPr lang="en-US" dirty="0" smtClean="0"/>
              <a:t>&amp; French not want to support South</a:t>
            </a:r>
          </a:p>
          <a:p>
            <a:pPr lvl="1"/>
            <a:r>
              <a:rPr lang="en-US" dirty="0" smtClean="0"/>
              <a:t>Became convinced slavery was helping South</a:t>
            </a:r>
          </a:p>
          <a:p>
            <a:r>
              <a:rPr lang="en-US" dirty="0" smtClean="0"/>
              <a:t>Summer 1862- he had decided to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emancipate</a:t>
            </a:r>
            <a:r>
              <a:rPr lang="en-US" dirty="0" smtClean="0"/>
              <a:t>, or free slaves</a:t>
            </a:r>
          </a:p>
          <a:p>
            <a:r>
              <a:rPr lang="en-US" dirty="0" smtClean="0"/>
              <a:t>22 </a:t>
            </a:r>
            <a:r>
              <a:rPr lang="en-US" dirty="0" smtClean="0"/>
              <a:t>Sept. 1862- </a:t>
            </a:r>
          </a:p>
          <a:p>
            <a:pPr lvl="1"/>
            <a:r>
              <a:rPr lang="en-US" dirty="0" smtClean="0"/>
              <a:t>5 days after Union win </a:t>
            </a:r>
            <a:r>
              <a:rPr lang="en-US" dirty="0" smtClean="0"/>
              <a:t>at </a:t>
            </a:r>
            <a:r>
              <a:rPr lang="en-US" dirty="0" smtClean="0"/>
              <a:t>Antietam Lincoln announces plan</a:t>
            </a:r>
          </a:p>
          <a:p>
            <a:r>
              <a:rPr lang="en-US" dirty="0" smtClean="0"/>
              <a:t>1 January 1863- </a:t>
            </a:r>
          </a:p>
          <a:p>
            <a:pPr lvl="1"/>
            <a:r>
              <a:rPr lang="en-US" dirty="0" smtClean="0"/>
              <a:t>Lincoln signs document freeing all slaves </a:t>
            </a:r>
            <a:r>
              <a:rPr lang="en-US" dirty="0" smtClean="0"/>
              <a:t>within </a:t>
            </a:r>
            <a:r>
              <a:rPr lang="en-US" dirty="0" smtClean="0"/>
              <a:t>Confederacy</a:t>
            </a:r>
          </a:p>
        </p:txBody>
      </p:sp>
      <p:pic>
        <p:nvPicPr>
          <p:cNvPr id="5122" name="Picture 2" descr="http://www.loc.gov/rr/program/bib/ourdocs/Images/proclam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" y="1828800"/>
            <a:ext cx="3597811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Proclamation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914900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Confederacy refused to abide by it</a:t>
            </a:r>
            <a:endParaRPr lang="en-US" dirty="0" smtClean="0"/>
          </a:p>
          <a:p>
            <a:r>
              <a:rPr lang="en-US" dirty="0" smtClean="0"/>
              <a:t>Lincoln knew slaves would hear about it</a:t>
            </a:r>
          </a:p>
          <a:p>
            <a:pPr lvl="1"/>
            <a:r>
              <a:rPr lang="en-US" dirty="0" smtClean="0"/>
              <a:t>Hoped it would encourage slaves to rise up or runaway</a:t>
            </a:r>
          </a:p>
          <a:p>
            <a:pPr lvl="1"/>
            <a:r>
              <a:rPr lang="en-US" dirty="0" smtClean="0"/>
              <a:t>Even </a:t>
            </a:r>
            <a:r>
              <a:rPr lang="en-US" dirty="0" smtClean="0"/>
              <a:t>before </a:t>
            </a:r>
            <a:r>
              <a:rPr lang="en-US" dirty="0" smtClean="0"/>
              <a:t>it 100,000 left for Union lines</a:t>
            </a:r>
          </a:p>
          <a:p>
            <a:r>
              <a:rPr lang="en-US" dirty="0" smtClean="0"/>
              <a:t>Despite limitations, </a:t>
            </a:r>
            <a:r>
              <a:rPr lang="en-US" dirty="0" smtClean="0"/>
              <a:t>Northern African Americans </a:t>
            </a:r>
            <a:r>
              <a:rPr lang="en-US" dirty="0" smtClean="0"/>
              <a:t>cheered it on</a:t>
            </a:r>
          </a:p>
          <a:p>
            <a:pPr lvl="1"/>
            <a:r>
              <a:rPr lang="en-US" dirty="0" smtClean="0"/>
              <a:t>Frederick Douglas called it, “…the greatest event of our nation’s history.”</a:t>
            </a:r>
          </a:p>
          <a:p>
            <a:r>
              <a:rPr lang="en-US" dirty="0" smtClean="0"/>
              <a:t>1864- </a:t>
            </a:r>
            <a:r>
              <a:rPr lang="en-US" dirty="0" smtClean="0"/>
              <a:t>Congress, not to be outdone, issues 13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Outlaws slavery in US</a:t>
            </a:r>
          </a:p>
          <a:p>
            <a:pPr lvl="1"/>
            <a:r>
              <a:rPr lang="en-US" dirty="0" smtClean="0"/>
              <a:t>Ratified in 1865</a:t>
            </a:r>
          </a:p>
          <a:p>
            <a:pPr lvl="2"/>
            <a:r>
              <a:rPr lang="en-US" dirty="0" smtClean="0"/>
              <a:t>This truly freed slaves</a:t>
            </a:r>
          </a:p>
          <a:p>
            <a:pPr lvl="2"/>
            <a:r>
              <a:rPr lang="en-US" dirty="0" smtClean="0"/>
              <a:t>All had to do was get South back in the Union to force them to follow it!</a:t>
            </a:r>
          </a:p>
          <a:p>
            <a:endParaRPr lang="en-US" dirty="0"/>
          </a:p>
        </p:txBody>
      </p:sp>
      <p:pic>
        <p:nvPicPr>
          <p:cNvPr id="4098" name="Picture 2" descr="http://freedomweek.files.wordpress.com/2011/02/410_13thamendment_hand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209800"/>
            <a:ext cx="4000500" cy="344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oncoursesystems.com/images/user/8677/14424/Slaves.jpg"/>
          <p:cNvPicPr>
            <a:picLocks noChangeAspect="1" noChangeArrowheads="1"/>
          </p:cNvPicPr>
          <p:nvPr/>
        </p:nvPicPr>
        <p:blipFill>
          <a:blip r:embed="rId2">
            <a:lum bright="-23000"/>
          </a:blip>
          <a:srcRect/>
          <a:stretch>
            <a:fillRect/>
          </a:stretch>
        </p:blipFill>
        <p:spPr bwMode="auto">
          <a:xfrm>
            <a:off x="228600" y="1981200"/>
            <a:ext cx="4267200" cy="40005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" y="1828800"/>
            <a:ext cx="4267199" cy="4031873"/>
          </a:xfrm>
          <a:prstGeom prst="rect">
            <a:avLst/>
          </a:prstGeom>
          <a:noFill/>
          <a:ln cmpd="tri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3.5 Million Slaves in Confederacy</a:t>
            </a:r>
          </a:p>
          <a:p>
            <a:pPr algn="ctr"/>
            <a:r>
              <a:rPr lang="en-US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*</a:t>
            </a:r>
            <a:endParaRPr lang="en-US" sz="3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3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30% of Confederacy’s Population</a:t>
            </a:r>
          </a:p>
          <a:p>
            <a:pPr algn="ctr"/>
            <a:r>
              <a:rPr lang="en-US" sz="32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*</a:t>
            </a:r>
            <a:endParaRPr lang="en-US" sz="3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3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By 1865, 1/6</a:t>
            </a:r>
            <a:r>
              <a:rPr lang="en-US" sz="3200" cap="none" spc="0" baseline="30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th</a:t>
            </a:r>
            <a:r>
              <a:rPr lang="en-US" sz="3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Flee to Union</a:t>
            </a:r>
            <a:endParaRPr lang="en-US" sz="32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African Americans in South During War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589566"/>
            <a:ext cx="4495800" cy="52684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Early on, Lincoln against </a:t>
            </a:r>
            <a:r>
              <a:rPr lang="en-US" dirty="0" smtClean="0"/>
              <a:t>African Americans </a:t>
            </a:r>
            <a:r>
              <a:rPr lang="en-US" dirty="0" smtClean="0"/>
              <a:t>in </a:t>
            </a:r>
            <a:r>
              <a:rPr lang="en-US" dirty="0" smtClean="0"/>
              <a:t>the Union </a:t>
            </a:r>
            <a:r>
              <a:rPr lang="en-US" dirty="0" smtClean="0"/>
              <a:t>Army</a:t>
            </a:r>
          </a:p>
          <a:p>
            <a:pPr lvl="1"/>
            <a:r>
              <a:rPr lang="en-US" dirty="0" smtClean="0"/>
              <a:t>‘Emancipation’ would now allow it</a:t>
            </a:r>
          </a:p>
          <a:p>
            <a:r>
              <a:rPr lang="en-US" dirty="0" smtClean="0"/>
              <a:t>When war began, 3.5 million slaves in south</a:t>
            </a:r>
          </a:p>
          <a:p>
            <a:pPr lvl="1"/>
            <a:r>
              <a:rPr lang="en-US" dirty="0" smtClean="0"/>
              <a:t>30% of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total population</a:t>
            </a:r>
          </a:p>
          <a:p>
            <a:pPr lvl="2"/>
            <a:r>
              <a:rPr lang="en-US" dirty="0" smtClean="0"/>
              <a:t>Most of it’s workforce</a:t>
            </a:r>
          </a:p>
          <a:p>
            <a:pPr lvl="3"/>
            <a:r>
              <a:rPr lang="en-US" dirty="0" smtClean="0"/>
              <a:t>Worked on </a:t>
            </a:r>
            <a:r>
              <a:rPr lang="en-US" dirty="0" smtClean="0"/>
              <a:t>plantations, Iron</a:t>
            </a:r>
            <a:r>
              <a:rPr lang="en-US" dirty="0" smtClean="0"/>
              <a:t>, and slat mines</a:t>
            </a:r>
          </a:p>
          <a:p>
            <a:pPr lvl="3"/>
            <a:r>
              <a:rPr lang="en-US" dirty="0" smtClean="0"/>
              <a:t>Worked as nurses too</a:t>
            </a:r>
          </a:p>
          <a:p>
            <a:pPr lvl="2"/>
            <a:r>
              <a:rPr lang="en-US" dirty="0" smtClean="0"/>
              <a:t>By 1865- 1/6</a:t>
            </a:r>
            <a:r>
              <a:rPr lang="en-US" baseline="30000" dirty="0" smtClean="0"/>
              <a:t>th</a:t>
            </a:r>
            <a:r>
              <a:rPr lang="en-US" dirty="0" smtClean="0"/>
              <a:t> had fled though</a:t>
            </a:r>
          </a:p>
          <a:p>
            <a:r>
              <a:rPr lang="en-US" dirty="0" smtClean="0"/>
              <a:t>Possibility of revolt scared </a:t>
            </a:r>
            <a:r>
              <a:rPr lang="en-US" dirty="0" smtClean="0"/>
              <a:t>South</a:t>
            </a:r>
            <a:endParaRPr lang="en-US" dirty="0" smtClean="0"/>
          </a:p>
          <a:p>
            <a:pPr lvl="1"/>
            <a:r>
              <a:rPr lang="en-US" dirty="0" smtClean="0"/>
              <a:t>Why wouldn’t allow slaves to fight- afraid to give them guns</a:t>
            </a:r>
          </a:p>
          <a:p>
            <a:r>
              <a:rPr lang="en-US" dirty="0" smtClean="0"/>
              <a:t>Near end, Confederacy desperate</a:t>
            </a:r>
          </a:p>
          <a:p>
            <a:pPr lvl="1"/>
            <a:r>
              <a:rPr lang="en-US" dirty="0" smtClean="0"/>
              <a:t>Robert E </a:t>
            </a:r>
            <a:r>
              <a:rPr lang="en-US" dirty="0" smtClean="0"/>
              <a:t>Lee convinces Davis to allow it</a:t>
            </a:r>
          </a:p>
          <a:p>
            <a:pPr lvl="2"/>
            <a:r>
              <a:rPr lang="en-US" dirty="0" smtClean="0"/>
              <a:t>Too late though</a:t>
            </a:r>
          </a:p>
          <a:p>
            <a:pPr lvl="3"/>
            <a:r>
              <a:rPr lang="en-US" dirty="0" smtClean="0"/>
              <a:t>War ended </a:t>
            </a:r>
            <a:r>
              <a:rPr lang="en-US" dirty="0" smtClean="0"/>
              <a:t>before </a:t>
            </a:r>
            <a:r>
              <a:rPr lang="en-US" dirty="0" smtClean="0"/>
              <a:t>could get regiments up and trained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African Americans Helping the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89566"/>
            <a:ext cx="5638800" cy="52684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Different in North, but not much at first</a:t>
            </a:r>
          </a:p>
          <a:p>
            <a:pPr lvl="1"/>
            <a:r>
              <a:rPr lang="en-US" dirty="0" smtClean="0"/>
              <a:t>Freed men not allowed to serve in Union Army</a:t>
            </a:r>
          </a:p>
          <a:p>
            <a:pPr lvl="2"/>
            <a:r>
              <a:rPr lang="en-US" dirty="0" smtClean="0"/>
              <a:t>Disappointed many</a:t>
            </a:r>
          </a:p>
          <a:p>
            <a:pPr lvl="1"/>
            <a:r>
              <a:rPr lang="en-US" dirty="0" smtClean="0"/>
              <a:t>Found other ways though</a:t>
            </a:r>
          </a:p>
          <a:p>
            <a:pPr lvl="2"/>
            <a:r>
              <a:rPr lang="en-US" dirty="0" smtClean="0"/>
              <a:t>Union Navy allowed them though!</a:t>
            </a:r>
          </a:p>
          <a:p>
            <a:pPr lvl="2"/>
            <a:r>
              <a:rPr lang="en-US" dirty="0" smtClean="0"/>
              <a:t>Served as guides and </a:t>
            </a:r>
            <a:r>
              <a:rPr lang="en-US" dirty="0" smtClean="0"/>
              <a:t>spies </a:t>
            </a:r>
            <a:r>
              <a:rPr lang="en-US" dirty="0" smtClean="0"/>
              <a:t>in South</a:t>
            </a:r>
          </a:p>
          <a:p>
            <a:r>
              <a:rPr lang="en-US" dirty="0" smtClean="0"/>
              <a:t>Harriet Tubman was one of them!</a:t>
            </a:r>
          </a:p>
          <a:p>
            <a:pPr lvl="1"/>
            <a:r>
              <a:rPr lang="en-US" dirty="0" smtClean="0"/>
              <a:t>Helped 100’s escape on Underground Railroad</a:t>
            </a:r>
          </a:p>
          <a:p>
            <a:pPr lvl="2"/>
            <a:r>
              <a:rPr lang="en-US" dirty="0" smtClean="0"/>
              <a:t>Now use knowledge of trails and paths to help army and </a:t>
            </a:r>
            <a:r>
              <a:rPr lang="en-US" dirty="0" smtClean="0"/>
              <a:t>spied </a:t>
            </a:r>
            <a:r>
              <a:rPr lang="en-US" dirty="0" smtClean="0"/>
              <a:t>on </a:t>
            </a:r>
            <a:r>
              <a:rPr lang="en-US" dirty="0" smtClean="0"/>
              <a:t>rebels </a:t>
            </a:r>
            <a:r>
              <a:rPr lang="en-US" dirty="0" smtClean="0"/>
              <a:t>too!</a:t>
            </a:r>
          </a:p>
          <a:p>
            <a:r>
              <a:rPr lang="en-US" dirty="0" smtClean="0"/>
              <a:t>1862- Congress passes law to allow them to fight in army !</a:t>
            </a:r>
          </a:p>
          <a:p>
            <a:pPr lvl="1"/>
            <a:r>
              <a:rPr lang="en-US" dirty="0" smtClean="0"/>
              <a:t>Freed &amp; runaways began signing up by the 1,000’s</a:t>
            </a:r>
          </a:p>
          <a:p>
            <a:pPr lvl="1"/>
            <a:r>
              <a:rPr lang="en-US" dirty="0" smtClean="0"/>
              <a:t>By the end of the war, African Americans made up nearly 10% of the Union Army</a:t>
            </a:r>
          </a:p>
          <a:p>
            <a:pPr lvl="2"/>
            <a:r>
              <a:rPr lang="en-US" dirty="0" smtClean="0"/>
              <a:t>200,000+ served and 37,000 had been killed</a:t>
            </a:r>
          </a:p>
          <a:p>
            <a:r>
              <a:rPr lang="en-US" dirty="0" smtClean="0"/>
              <a:t>By fighting though, taking important step in helping themselves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057400"/>
            <a:ext cx="3144286" cy="38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 Soldiers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7200" y="1589566"/>
            <a:ext cx="4648199" cy="52684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Organized into regiments</a:t>
            </a:r>
          </a:p>
          <a:p>
            <a:pPr lvl="1"/>
            <a:r>
              <a:rPr lang="en-US" dirty="0" smtClean="0"/>
              <a:t>Separate from white regiments</a:t>
            </a:r>
          </a:p>
          <a:p>
            <a:pPr lvl="1"/>
            <a:r>
              <a:rPr lang="en-US" dirty="0" smtClean="0"/>
              <a:t>White commanders</a:t>
            </a:r>
          </a:p>
          <a:p>
            <a:pPr lvl="1"/>
            <a:r>
              <a:rPr lang="en-US" dirty="0" smtClean="0"/>
              <a:t>Less pay than whites at first, </a:t>
            </a:r>
            <a:r>
              <a:rPr lang="en-US" dirty="0" smtClean="0"/>
              <a:t>but protests </a:t>
            </a:r>
            <a:r>
              <a:rPr lang="en-US" dirty="0" smtClean="0"/>
              <a:t>led to equal pay by 1864!</a:t>
            </a:r>
          </a:p>
          <a:p>
            <a:r>
              <a:rPr lang="en-US" dirty="0" smtClean="0"/>
              <a:t>Most famous, 54</a:t>
            </a:r>
            <a:r>
              <a:rPr lang="en-US" baseline="30000" dirty="0" smtClean="0"/>
              <a:t>th</a:t>
            </a:r>
            <a:r>
              <a:rPr lang="en-US" dirty="0" smtClean="0"/>
              <a:t> Massachusetts</a:t>
            </a:r>
          </a:p>
          <a:p>
            <a:pPr lvl="1"/>
            <a:r>
              <a:rPr lang="en-US" dirty="0" smtClean="0"/>
              <a:t>Lead charge on Charleston, SC</a:t>
            </a:r>
          </a:p>
          <a:p>
            <a:pPr lvl="1"/>
            <a:r>
              <a:rPr lang="en-US" dirty="0" smtClean="0"/>
              <a:t>Were eventually beaten and lost over 50% of men, </a:t>
            </a:r>
            <a:r>
              <a:rPr lang="en-US" dirty="0" smtClean="0"/>
              <a:t>but bravery </a:t>
            </a:r>
            <a:r>
              <a:rPr lang="en-US" dirty="0" smtClean="0"/>
              <a:t>lead to respect for black regiments</a:t>
            </a:r>
          </a:p>
          <a:p>
            <a:r>
              <a:rPr lang="en-US" dirty="0" smtClean="0"/>
              <a:t>Lincoln’s opponents criticized idea</a:t>
            </a:r>
          </a:p>
          <a:p>
            <a:r>
              <a:rPr lang="en-US" dirty="0" smtClean="0"/>
              <a:t>South issued decries 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African Americans </a:t>
            </a:r>
            <a:r>
              <a:rPr lang="en-US" dirty="0" smtClean="0"/>
              <a:t>fighting would be taken into servitude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African Americans were </a:t>
            </a:r>
            <a:r>
              <a:rPr lang="en-US" dirty="0" smtClean="0"/>
              <a:t>caught wearing uniforms they would be hung</a:t>
            </a:r>
          </a:p>
          <a:p>
            <a:pPr lvl="1"/>
            <a:r>
              <a:rPr lang="en-US" dirty="0" smtClean="0"/>
              <a:t>Any white officer leading them would be hung</a:t>
            </a:r>
          </a:p>
        </p:txBody>
      </p:sp>
      <p:pic>
        <p:nvPicPr>
          <p:cNvPr id="5" name="Picture 2" descr="http://ionenewsone.files.wordpress.com/2011/04/black-civil-war-guy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3697898" cy="3924301"/>
          </a:xfrm>
          <a:prstGeom prst="rect">
            <a:avLst/>
          </a:prstGeom>
          <a:noFill/>
        </p:spPr>
      </p:pic>
      <p:pic>
        <p:nvPicPr>
          <p:cNvPr id="1026" name="Picture 2" descr="http://www.archives.gov/education/lessons/blacks-civil-war/images/recruitment-broadside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2700" y="4125308"/>
            <a:ext cx="1828800" cy="2732691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STq99AyBOAiWfRV1Ln9g9KuNSb7f1rT_HtwGdGEdanPvuxB0-U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67299"/>
            <a:ext cx="2552700" cy="179070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47800" y="1676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8:50-12:28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448</TotalTime>
  <Words>644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Wingdings</vt:lpstr>
      <vt:lpstr>Wingdings 2</vt:lpstr>
      <vt:lpstr>Median</vt:lpstr>
      <vt:lpstr>Warm-Up: Spiral Review-</vt:lpstr>
      <vt:lpstr>The Civil War:  1861-1865</vt:lpstr>
      <vt:lpstr>Emancipation</vt:lpstr>
      <vt:lpstr>The Emancipation Proclamation</vt:lpstr>
      <vt:lpstr>Effects of the Proclamation</vt:lpstr>
      <vt:lpstr>African Americans in South During War</vt:lpstr>
      <vt:lpstr>African Americans Helping the North</vt:lpstr>
      <vt:lpstr>African American Soldiers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Blacks in civil war http://www.youtube.com/watch?v=U8-GzX4Jz_w http://www.youtube.com/watch?v=u7k_X8iKS3c</dc:title>
  <dc:creator>kristopher.wazaney</dc:creator>
  <cp:lastModifiedBy>Lawson, Megan L.</cp:lastModifiedBy>
  <cp:revision>30</cp:revision>
  <dcterms:created xsi:type="dcterms:W3CDTF">2013-02-04T21:13:47Z</dcterms:created>
  <dcterms:modified xsi:type="dcterms:W3CDTF">2018-01-23T14:26:05Z</dcterms:modified>
</cp:coreProperties>
</file>